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14"/>
    <p:restoredTop sz="94737"/>
  </p:normalViewPr>
  <p:slideViewPr>
    <p:cSldViewPr>
      <p:cViewPr varScale="1">
        <p:scale>
          <a:sx n="192" d="100"/>
          <a:sy n="192" d="100"/>
        </p:scale>
        <p:origin x="185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8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3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0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8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9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3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7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7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8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2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1C339-CAC1-4443-897F-22558BB31AC2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5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19"/>
          <p:cNvSpPr/>
          <p:nvPr/>
        </p:nvSpPr>
        <p:spPr>
          <a:xfrm>
            <a:off x="2034467" y="2320028"/>
            <a:ext cx="938489" cy="773666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lowchart: Document 78"/>
          <p:cNvSpPr/>
          <p:nvPr/>
        </p:nvSpPr>
        <p:spPr>
          <a:xfrm>
            <a:off x="7719124" y="3257119"/>
            <a:ext cx="953665" cy="919365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87669" y="3258249"/>
            <a:ext cx="931335" cy="12003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LOGOS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IT Asset Maintenance Plan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  <a:p>
            <a:pPr algn="ctr"/>
            <a:endParaRPr lang="en-US" sz="900" b="1" dirty="0"/>
          </a:p>
          <a:p>
            <a:pPr algn="ctr"/>
            <a:br>
              <a:rPr lang="en-US" sz="900" b="1" dirty="0"/>
            </a:br>
            <a:endParaRPr lang="en-US" sz="900" b="1" dirty="0"/>
          </a:p>
        </p:txBody>
      </p:sp>
      <p:sp>
        <p:nvSpPr>
          <p:cNvPr id="78" name="Flowchart: Document 77"/>
          <p:cNvSpPr/>
          <p:nvPr/>
        </p:nvSpPr>
        <p:spPr>
          <a:xfrm>
            <a:off x="7697093" y="2312325"/>
            <a:ext cx="97547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Flowchart: Document 75"/>
          <p:cNvSpPr/>
          <p:nvPr/>
        </p:nvSpPr>
        <p:spPr>
          <a:xfrm>
            <a:off x="4723371" y="2323851"/>
            <a:ext cx="1065682" cy="768699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lowchart: Document 63"/>
          <p:cNvSpPr/>
          <p:nvPr/>
        </p:nvSpPr>
        <p:spPr>
          <a:xfrm>
            <a:off x="3353917" y="2311600"/>
            <a:ext cx="1016815" cy="848326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lowchart: Document 72"/>
          <p:cNvSpPr/>
          <p:nvPr/>
        </p:nvSpPr>
        <p:spPr>
          <a:xfrm>
            <a:off x="3620618" y="5099478"/>
            <a:ext cx="997652" cy="1239126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lowchart: Document 65"/>
          <p:cNvSpPr/>
          <p:nvPr/>
        </p:nvSpPr>
        <p:spPr>
          <a:xfrm>
            <a:off x="762000" y="2420535"/>
            <a:ext cx="913282" cy="768699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324100" y="4665821"/>
            <a:ext cx="45339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24100" y="4610467"/>
            <a:ext cx="45339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Other Documentation</a:t>
            </a:r>
          </a:p>
        </p:txBody>
      </p:sp>
      <p:sp>
        <p:nvSpPr>
          <p:cNvPr id="63" name="Flowchart: Document 62"/>
          <p:cNvSpPr/>
          <p:nvPr/>
        </p:nvSpPr>
        <p:spPr>
          <a:xfrm>
            <a:off x="762000" y="3318804"/>
            <a:ext cx="913282" cy="795996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660269"/>
            <a:ext cx="1188720" cy="381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660269"/>
            <a:ext cx="9906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Initiation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3121" y="2404404"/>
            <a:ext cx="891591" cy="78483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LOGOS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Safety 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 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Determination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SSD-</a:t>
            </a:r>
            <a:r>
              <a:rPr lang="en-US" sz="900" b="1" dirty="0" err="1">
                <a:solidFill>
                  <a:schemeClr val="bg1"/>
                </a:solidFill>
              </a:rPr>
              <a:t>xxxxx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3691" y="3318804"/>
            <a:ext cx="891591" cy="78483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LOGOS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Quality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Level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Determination</a:t>
            </a:r>
            <a:br>
              <a:rPr lang="en-US" sz="900" b="1" dirty="0">
                <a:solidFill>
                  <a:schemeClr val="bg1"/>
                </a:solidFill>
              </a:rPr>
            </a:b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28800" y="1660269"/>
            <a:ext cx="1188720" cy="381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1660269"/>
            <a:ext cx="9906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Planning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480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Requirements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43591" y="246118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RAVEN Plugin: LOGOS</a:t>
            </a:r>
          </a:p>
          <a:p>
            <a:pPr algn="ctr"/>
            <a:r>
              <a:rPr lang="en-US" sz="2000" b="1" dirty="0"/>
              <a:t>STATUS of Required SQA Documentation (QL-3)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3323780" y="2322567"/>
            <a:ext cx="1078387" cy="7848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LOGOS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Requirements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Specification (SRS)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SPC-</a:t>
            </a:r>
            <a:r>
              <a:rPr lang="en-US" sz="900" b="1" dirty="0" err="1">
                <a:solidFill>
                  <a:schemeClr val="bg1"/>
                </a:solidFill>
              </a:rPr>
              <a:t>xxxx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4958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Design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01522" y="2307720"/>
            <a:ext cx="108753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LOGOS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  Design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Description (SDD)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SDD-xxx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9436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436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Coding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391400" y="1660269"/>
            <a:ext cx="1447800" cy="381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914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Testing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97093" y="2296194"/>
            <a:ext cx="91328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LOGOS Software Test Plan (STP)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609600" y="1126869"/>
            <a:ext cx="8229600" cy="4572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5800" y="1169315"/>
            <a:ext cx="80010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Software Development Life Cycle</a:t>
            </a:r>
          </a:p>
        </p:txBody>
      </p:sp>
      <p:sp>
        <p:nvSpPr>
          <p:cNvPr id="38" name="Flowchart: Document 37"/>
          <p:cNvSpPr/>
          <p:nvPr/>
        </p:nvSpPr>
        <p:spPr>
          <a:xfrm>
            <a:off x="7739756" y="5664750"/>
            <a:ext cx="913282" cy="999530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87419" y="5702850"/>
            <a:ext cx="747320" cy="7848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LOGOS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Verification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&amp;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581400" y="5174004"/>
            <a:ext cx="1036870" cy="10618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LOGOS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User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Documentation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INL/EXT-15-34123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INL/EXT-18-44465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INL/EXT-16-38178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INL/EXT-xx-</a:t>
            </a:r>
            <a:r>
              <a:rPr lang="en-US" sz="900" b="1" dirty="0" err="1">
                <a:solidFill>
                  <a:schemeClr val="bg1"/>
                </a:solidFill>
              </a:rPr>
              <a:t>xxxxx</a:t>
            </a:r>
            <a:r>
              <a:rPr lang="en-US" sz="9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67846" y="3068528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Maps to all NQA-1 2008/2009 Requirements</a:t>
            </a:r>
          </a:p>
          <a:p>
            <a:endParaRPr lang="en-US" sz="600" dirty="0"/>
          </a:p>
        </p:txBody>
      </p:sp>
      <p:sp>
        <p:nvSpPr>
          <p:cNvPr id="53" name="Rounded Rectangle 52"/>
          <p:cNvSpPr/>
          <p:nvPr/>
        </p:nvSpPr>
        <p:spPr>
          <a:xfrm>
            <a:off x="304800" y="5410200"/>
            <a:ext cx="1600200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/>
          <p:cNvSpPr/>
          <p:nvPr/>
        </p:nvSpPr>
        <p:spPr>
          <a:xfrm>
            <a:off x="533400" y="5773579"/>
            <a:ext cx="228600" cy="170765"/>
          </a:xfrm>
          <a:prstGeom prst="flowChartDocument">
            <a:avLst/>
          </a:prstGeom>
          <a:solidFill>
            <a:srgbClr val="00D2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56000" y="5734358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Completed</a:t>
            </a:r>
            <a:endParaRPr lang="en-US" sz="600" b="1" dirty="0"/>
          </a:p>
        </p:txBody>
      </p:sp>
      <p:sp>
        <p:nvSpPr>
          <p:cNvPr id="56" name="Flowchart: Document 55"/>
          <p:cNvSpPr/>
          <p:nvPr/>
        </p:nvSpPr>
        <p:spPr>
          <a:xfrm>
            <a:off x="533400" y="6063000"/>
            <a:ext cx="228600" cy="170765"/>
          </a:xfrm>
          <a:prstGeom prst="flowChartDocument">
            <a:avLst/>
          </a:prstGeom>
          <a:solidFill>
            <a:srgbClr val="FFC0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6000" y="60237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 Process</a:t>
            </a:r>
            <a:endParaRPr lang="en-US" sz="600" b="1" dirty="0"/>
          </a:p>
        </p:txBody>
      </p:sp>
      <p:sp>
        <p:nvSpPr>
          <p:cNvPr id="58" name="Flowchart: Document 57"/>
          <p:cNvSpPr/>
          <p:nvPr/>
        </p:nvSpPr>
        <p:spPr>
          <a:xfrm>
            <a:off x="533400" y="6346200"/>
            <a:ext cx="228600" cy="170765"/>
          </a:xfrm>
          <a:prstGeom prst="flowChartDocument">
            <a:avLst/>
          </a:prstGeom>
          <a:solidFill>
            <a:srgbClr val="C000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56000" y="63069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Not Started</a:t>
            </a:r>
            <a:endParaRPr lang="en-US" sz="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75000" y="5410200"/>
            <a:ext cx="145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Legend</a:t>
            </a:r>
            <a:endParaRPr lang="en-US" sz="700" b="1" dirty="0"/>
          </a:p>
        </p:txBody>
      </p:sp>
      <p:sp>
        <p:nvSpPr>
          <p:cNvPr id="70" name="Flowchart: Document 69"/>
          <p:cNvSpPr/>
          <p:nvPr/>
        </p:nvSpPr>
        <p:spPr>
          <a:xfrm>
            <a:off x="780917" y="4212096"/>
            <a:ext cx="913282" cy="768699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822115" y="4195965"/>
            <a:ext cx="81144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LOGOS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Enterprise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Architecture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Entry #</a:t>
            </a:r>
            <a:r>
              <a:rPr lang="en-US" sz="900" b="1" dirty="0" err="1">
                <a:solidFill>
                  <a:schemeClr val="bg1"/>
                </a:solidFill>
              </a:rPr>
              <a:t>xxxxx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18458" y="2057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Safety  &amp; Hazard Analysis Software &amp; Design Software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99541" y="3159031"/>
            <a:ext cx="838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QL-2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01686" y="206182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/>
              <a:t>Code &amp; peer reviews are best practices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4358" y="5832381"/>
            <a:ext cx="1795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Owner:  Diego </a:t>
            </a:r>
            <a:r>
              <a:rPr lang="en-US" sz="1000" dirty="0" err="1"/>
              <a:t>Mandelli</a:t>
            </a:r>
            <a:endParaRPr lang="en-US" sz="1000" dirty="0"/>
          </a:p>
          <a:p>
            <a:r>
              <a:rPr lang="en-US" sz="1000" dirty="0"/>
              <a:t>Technical Lead: </a:t>
            </a:r>
            <a:r>
              <a:rPr lang="en-US" sz="1000" dirty="0" err="1"/>
              <a:t>Congjian</a:t>
            </a:r>
            <a:r>
              <a:rPr lang="en-US" sz="1000" dirty="0"/>
              <a:t> Wang</a:t>
            </a:r>
          </a:p>
          <a:p>
            <a:r>
              <a:rPr lang="en-US" sz="1000" dirty="0"/>
              <a:t>Status:  Complete</a:t>
            </a:r>
          </a:p>
          <a:p>
            <a:endParaRPr lang="en-US" sz="1000" dirty="0"/>
          </a:p>
        </p:txBody>
      </p:sp>
      <p:sp>
        <p:nvSpPr>
          <p:cNvPr id="62" name="Flowchart: Document 61"/>
          <p:cNvSpPr/>
          <p:nvPr/>
        </p:nvSpPr>
        <p:spPr>
          <a:xfrm>
            <a:off x="2098425" y="3605780"/>
            <a:ext cx="873994" cy="864502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2057400" y="3579416"/>
            <a:ext cx="846707" cy="103105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RAVEN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Configuration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Management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Plan (CMP)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  <a:p>
            <a:pPr algn="ctr"/>
            <a:endParaRPr lang="en-US" sz="900" b="1" dirty="0"/>
          </a:p>
          <a:p>
            <a:pPr algn="ctr"/>
            <a:endParaRPr lang="en-US" sz="700" b="1" dirty="0"/>
          </a:p>
        </p:txBody>
      </p:sp>
      <p:sp>
        <p:nvSpPr>
          <p:cNvPr id="81" name="Flowchart: Document 80"/>
          <p:cNvSpPr/>
          <p:nvPr/>
        </p:nvSpPr>
        <p:spPr>
          <a:xfrm>
            <a:off x="7759508" y="4393282"/>
            <a:ext cx="913282" cy="919365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719124" y="4401466"/>
            <a:ext cx="931335" cy="12003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LOGOS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Requirements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Traceability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Matrix (RTM)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SPC-</a:t>
            </a:r>
            <a:r>
              <a:rPr lang="en-US" sz="900" b="1" dirty="0" err="1">
                <a:solidFill>
                  <a:schemeClr val="bg1"/>
                </a:solidFill>
              </a:rPr>
              <a:t>xxxx</a:t>
            </a:r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br>
              <a:rPr lang="en-US" sz="900" b="1" dirty="0">
                <a:solidFill>
                  <a:schemeClr val="bg1"/>
                </a:solidFill>
              </a:rPr>
            </a:b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84" name="Flowchart: Document 83"/>
          <p:cNvSpPr/>
          <p:nvPr/>
        </p:nvSpPr>
        <p:spPr>
          <a:xfrm>
            <a:off x="6221034" y="2318440"/>
            <a:ext cx="106568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6172172" y="2320124"/>
            <a:ext cx="108753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LOGOS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Standards Document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015177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11/30/2020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79870" y="2284412"/>
            <a:ext cx="989410" cy="103105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LOGOS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Software Quality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Assurance Plan (SQA)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60" name="Flowchart: Document 72">
            <a:extLst>
              <a:ext uri="{FF2B5EF4-FFF2-40B4-BE49-F238E27FC236}">
                <a16:creationId xmlns:a16="http://schemas.microsoft.com/office/drawing/2014/main" id="{D1AE03C5-91D5-5F44-B8AE-6E1F64C7F0A4}"/>
              </a:ext>
            </a:extLst>
          </p:cNvPr>
          <p:cNvSpPr/>
          <p:nvPr/>
        </p:nvSpPr>
        <p:spPr>
          <a:xfrm>
            <a:off x="4721059" y="5095185"/>
            <a:ext cx="997652" cy="1023763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A441BD2-68B5-6D4A-9EF3-5158647ED9C7}"/>
              </a:ext>
            </a:extLst>
          </p:cNvPr>
          <p:cNvSpPr/>
          <p:nvPr/>
        </p:nvSpPr>
        <p:spPr>
          <a:xfrm>
            <a:off x="4681841" y="5169711"/>
            <a:ext cx="1036870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LOGOS Configuration Items List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LST-</a:t>
            </a:r>
            <a:r>
              <a:rPr lang="en-US" sz="900" b="1" dirty="0" err="1">
                <a:solidFill>
                  <a:schemeClr val="bg1"/>
                </a:solidFill>
              </a:rPr>
              <a:t>xxxx</a:t>
            </a:r>
            <a:endParaRPr 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80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189</Words>
  <Application>Microsoft Macintosh PowerPoint</Application>
  <PresentationFormat>On-screen Show (4:3)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INL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Hollis Henry</dc:creator>
  <cp:lastModifiedBy>Congjian Wang</cp:lastModifiedBy>
  <cp:revision>107</cp:revision>
  <cp:lastPrinted>2018-08-09T16:28:16Z</cp:lastPrinted>
  <dcterms:created xsi:type="dcterms:W3CDTF">2017-03-23T21:49:52Z</dcterms:created>
  <dcterms:modified xsi:type="dcterms:W3CDTF">2020-11-30T23:24:18Z</dcterms:modified>
</cp:coreProperties>
</file>