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705"/>
  </p:normalViewPr>
  <p:slideViewPr>
    <p:cSldViewPr>
      <p:cViewPr varScale="1">
        <p:scale>
          <a:sx n="197" d="100"/>
          <a:sy n="197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SSD-000763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REC-000436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SR2ML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SDD-560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INL/EXT-20-57857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May/27/2021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211794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LST-1292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190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111</cp:revision>
  <cp:lastPrinted>2018-08-09T16:28:16Z</cp:lastPrinted>
  <dcterms:created xsi:type="dcterms:W3CDTF">2017-03-23T21:49:52Z</dcterms:created>
  <dcterms:modified xsi:type="dcterms:W3CDTF">2021-05-27T22:58:15Z</dcterms:modified>
</cp:coreProperties>
</file>