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48"/>
    <p:restoredTop sz="94523"/>
  </p:normalViewPr>
  <p:slideViewPr>
    <p:cSldViewPr snapToGrid="0" snapToObjects="1">
      <p:cViewPr varScale="1">
        <p:scale>
          <a:sx n="76" d="100"/>
          <a:sy n="76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E6F4-2D2C-C142-A622-4895DE0B5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0501E-0F53-1147-B514-899A59570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EAA1B-D576-6941-B3B6-008CD9F1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7B0-013A-0D48-BDBF-59EEC209A7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B4F32-63F4-3543-8C81-6E25C452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8FBE0-B62C-BA4E-97A4-EB7A4FA5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2DB-E8A4-A84F-83F0-8C5EF1C5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8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6949-A743-C149-A3A9-08B9DB6C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015F6-4EBA-F840-AFF4-4031EEDB7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92DBC-CB53-7844-9EEF-459B76C9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7B0-013A-0D48-BDBF-59EEC209A7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F303F-0540-6540-A403-D5A472F9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37738-8618-F849-9FEA-64FFE70A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2DB-E8A4-A84F-83F0-8C5EF1C5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5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A9C1E5-4F62-5E40-A794-ED8AC74D1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C8137-09E8-A84D-8138-E6FE8A753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1BB68-6402-0F48-9BF7-FBAA4F5C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7B0-013A-0D48-BDBF-59EEC209A7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88AFF-20F2-7F43-9A87-7E0699FF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55614-49A8-4447-AE78-0841B870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2DB-E8A4-A84F-83F0-8C5EF1C5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5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5A86-6AA4-564F-94A1-A85456B4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8FB4F-C5C4-B14A-8144-832A43A0F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85CFE-ADEE-0E4A-B380-E206B093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7B0-013A-0D48-BDBF-59EEC209A7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963B9-72C3-C149-ACD9-339F4C76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F0113-7F34-B141-A131-B9BA0E83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2DB-E8A4-A84F-83F0-8C5EF1C5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7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E90F-574D-E049-851E-7FE8DFD7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0F222-FCF4-7C4F-8E35-15766409A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F9AEA-FFE9-154F-B0D7-174F7F60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7B0-013A-0D48-BDBF-59EEC209A7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18EF3-0491-FA48-BADD-A668E636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6C588-1E78-B343-82A9-D7F9F8C6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2DB-E8A4-A84F-83F0-8C5EF1C5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4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58CA4-5A5D-504E-B857-5A0A8AB9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6ED0-DE46-A040-9FA0-87E859207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A580F-82E9-BF45-8E69-A3D1C97C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AC337-5DFF-1349-82D1-C5158045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7B0-013A-0D48-BDBF-59EEC209A7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D7B95-455E-3A4F-80F2-06328696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28B5B-607A-C34C-952E-51049F12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2DB-E8A4-A84F-83F0-8C5EF1C5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7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095E-72A8-D14A-926C-7FB7B60A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D14CB-E38D-2741-93DE-5BD76EAD1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75D3C-8F41-854E-B8B2-9D043C6DC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20269-6D72-9543-AFAF-EC345B83B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4CBFE-7138-3B40-9D9E-A806A9B46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8C4F3-78A4-1D49-AF53-30FBFB47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7B0-013A-0D48-BDBF-59EEC209A7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C88D3-4D8D-0B4D-8341-782A87A5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45F45-9CC0-0644-BE64-709C65C3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2DB-E8A4-A84F-83F0-8C5EF1C5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9EF3-4D75-7C45-891A-CA611F67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D08A9-0CBF-0844-AD7A-C695B074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7B0-013A-0D48-BDBF-59EEC209A7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6BB49-5E13-1B43-9E21-7932FB74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540F2-564A-3E49-9DD8-0A1E627D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2DB-E8A4-A84F-83F0-8C5EF1C5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0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C785E1-1E5F-BC40-AB8E-CD9DE7D8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7B0-013A-0D48-BDBF-59EEC209A7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EABC9-7E01-2E49-92D1-B1FCC50E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6565C-5A96-764B-A1B5-924C0ABC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2DB-E8A4-A84F-83F0-8C5EF1C5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0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EAD6-AF71-BD4A-B9FD-8831371AF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40E3-A7ED-FF48-9F56-5A026DC4B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99A00-3B2D-F145-B8B7-38AA8C6E7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5BD1C-4EB0-664C-9011-BD0FFBC1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7B0-013A-0D48-BDBF-59EEC209A7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05700-A273-694B-84B0-8DEB17B2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712B4-4E40-5B4B-B284-3D840097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2DB-E8A4-A84F-83F0-8C5EF1C5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5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C6B5-21E5-3A48-939C-00DDD99B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DF26DA-9EF0-4245-B832-344E06DF8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FA6E2-33EA-924C-992A-55E86BAEC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FDA42-4E36-0045-B436-629B9E93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7B0-013A-0D48-BDBF-59EEC209A7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62204-20C0-6D40-853A-68B263EF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E6C7C-7AF6-2744-BE6B-42D12829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2DB-E8A4-A84F-83F0-8C5EF1C5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2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BA40E-DF6F-8148-B982-F68499C3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02050-2204-394C-838C-3A8EB102E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D3EAA-87FB-0F4E-9F5A-053E3C91F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637B0-013A-0D48-BDBF-59EEC209A748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E4ECD-3DA0-E74B-9DA7-B99B39016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CDEC2-25FC-F34E-8038-3DB6015D2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952DB-E8A4-A84F-83F0-8C5EF1C52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0877404-275E-774A-8A55-2BFF87B45C91}"/>
              </a:ext>
            </a:extLst>
          </p:cNvPr>
          <p:cNvGrpSpPr/>
          <p:nvPr/>
        </p:nvGrpSpPr>
        <p:grpSpPr>
          <a:xfrm>
            <a:off x="11289760" y="7670771"/>
            <a:ext cx="60593" cy="26281"/>
            <a:chOff x="6857797" y="3503369"/>
            <a:chExt cx="60593" cy="26281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9C1AB56-FB37-F342-8324-518808BC0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8390" y="3505584"/>
              <a:ext cx="0" cy="24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32D97BA-BDCA-3743-9C9D-ED3E1D7DC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7797" y="3503369"/>
              <a:ext cx="0" cy="262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CBCB61B-0998-2B4C-A95E-D6FFE3554A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7798" y="3505583"/>
              <a:ext cx="605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7D299B8-8C7C-5245-BB11-84005594E2F3}"/>
              </a:ext>
            </a:extLst>
          </p:cNvPr>
          <p:cNvGrpSpPr/>
          <p:nvPr/>
        </p:nvGrpSpPr>
        <p:grpSpPr>
          <a:xfrm>
            <a:off x="702644" y="-272143"/>
            <a:ext cx="10180423" cy="7562707"/>
            <a:chOff x="-211756" y="32657"/>
            <a:chExt cx="10180423" cy="7562707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DC19CB6-E186-5B46-B39B-268ED8D6E616}"/>
                </a:ext>
              </a:extLst>
            </p:cNvPr>
            <p:cNvSpPr txBox="1"/>
            <p:nvPr/>
          </p:nvSpPr>
          <p:spPr>
            <a:xfrm>
              <a:off x="761312" y="4208106"/>
              <a:ext cx="5971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Yes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358ADFB-0F0C-394C-A839-49FED6D18FA7}"/>
                </a:ext>
              </a:extLst>
            </p:cNvPr>
            <p:cNvSpPr txBox="1"/>
            <p:nvPr/>
          </p:nvSpPr>
          <p:spPr>
            <a:xfrm>
              <a:off x="4862802" y="1468928"/>
              <a:ext cx="3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No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610F1B7-CC50-B841-B30C-40D016EDD0F9}"/>
                </a:ext>
              </a:extLst>
            </p:cNvPr>
            <p:cNvSpPr txBox="1"/>
            <p:nvPr/>
          </p:nvSpPr>
          <p:spPr>
            <a:xfrm>
              <a:off x="5013308" y="633351"/>
              <a:ext cx="695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Yes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C37C6F3-0A47-794F-B682-7DC69CD102D3}"/>
                </a:ext>
              </a:extLst>
            </p:cNvPr>
            <p:cNvSpPr/>
            <p:nvPr/>
          </p:nvSpPr>
          <p:spPr>
            <a:xfrm>
              <a:off x="68422" y="170283"/>
              <a:ext cx="681135" cy="36389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Start</a:t>
              </a:r>
            </a:p>
          </p:txBody>
        </p:sp>
        <p:sp>
          <p:nvSpPr>
            <p:cNvPr id="8" name="Snip Single Corner Rectangle 7">
              <a:extLst>
                <a:ext uri="{FF2B5EF4-FFF2-40B4-BE49-F238E27FC236}">
                  <a16:creationId xmlns:a16="http://schemas.microsoft.com/office/drawing/2014/main" id="{B624958B-7E7B-B643-87F2-FF3064742673}"/>
                </a:ext>
              </a:extLst>
            </p:cNvPr>
            <p:cNvSpPr/>
            <p:nvPr/>
          </p:nvSpPr>
          <p:spPr>
            <a:xfrm>
              <a:off x="6313714" y="34989"/>
              <a:ext cx="1315617" cy="636815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Notify User or Developer of decision</a:t>
              </a:r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74345D4F-B502-4948-9275-B594689B9A4F}"/>
                </a:ext>
              </a:extLst>
            </p:cNvPr>
            <p:cNvSpPr/>
            <p:nvPr/>
          </p:nvSpPr>
          <p:spPr>
            <a:xfrm>
              <a:off x="4304523" y="37322"/>
              <a:ext cx="1732383" cy="634482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Implement Change?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9D6D2C-50E9-EC44-8355-2D161F637265}"/>
                </a:ext>
              </a:extLst>
            </p:cNvPr>
            <p:cNvSpPr/>
            <p:nvPr/>
          </p:nvSpPr>
          <p:spPr>
            <a:xfrm>
              <a:off x="7906139" y="51318"/>
              <a:ext cx="1315617" cy="6018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Comment and Close Tracking Issue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F623B6-34A2-884E-A623-A75CE97D7931}"/>
                </a:ext>
              </a:extLst>
            </p:cNvPr>
            <p:cNvSpPr/>
            <p:nvPr/>
          </p:nvSpPr>
          <p:spPr>
            <a:xfrm>
              <a:off x="1057469" y="32657"/>
              <a:ext cx="1315617" cy="6391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Tracking Issue Submitted by User or Developer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C10BA5-5F1B-5241-AC8C-540B5E3EF3B1}"/>
                </a:ext>
              </a:extLst>
            </p:cNvPr>
            <p:cNvSpPr/>
            <p:nvPr/>
          </p:nvSpPr>
          <p:spPr>
            <a:xfrm>
              <a:off x="2680996" y="32657"/>
              <a:ext cx="1315617" cy="6391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Tracking Issue Reviewed by CCB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DDFCDC-B884-FC43-BA83-CAC62D5E275B}"/>
                </a:ext>
              </a:extLst>
            </p:cNvPr>
            <p:cNvSpPr/>
            <p:nvPr/>
          </p:nvSpPr>
          <p:spPr>
            <a:xfrm>
              <a:off x="91750" y="1849793"/>
              <a:ext cx="1315617" cy="6733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Implement Change</a:t>
              </a:r>
            </a:p>
          </p:txBody>
        </p:sp>
        <p:sp>
          <p:nvSpPr>
            <p:cNvPr id="16" name="Snip Single Corner Rectangle 15">
              <a:extLst>
                <a:ext uri="{FF2B5EF4-FFF2-40B4-BE49-F238E27FC236}">
                  <a16:creationId xmlns:a16="http://schemas.microsoft.com/office/drawing/2014/main" id="{01DA5978-63E2-F14B-AB79-904DC45B2EA0}"/>
                </a:ext>
              </a:extLst>
            </p:cNvPr>
            <p:cNvSpPr/>
            <p:nvPr/>
          </p:nvSpPr>
          <p:spPr>
            <a:xfrm>
              <a:off x="2678661" y="876298"/>
              <a:ext cx="1315617" cy="673359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Notify User of impact and corrective action plan</a:t>
              </a:r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9568DE98-2BC0-854A-8DFF-8CD13A2A1315}"/>
                </a:ext>
              </a:extLst>
            </p:cNvPr>
            <p:cNvSpPr/>
            <p:nvPr/>
          </p:nvSpPr>
          <p:spPr>
            <a:xfrm>
              <a:off x="4304522" y="894962"/>
              <a:ext cx="1732383" cy="634482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Error?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3BC297F-0C87-D241-B350-FEFD4BB986C4}"/>
                </a:ext>
              </a:extLst>
            </p:cNvPr>
            <p:cNvSpPr/>
            <p:nvPr/>
          </p:nvSpPr>
          <p:spPr>
            <a:xfrm>
              <a:off x="1715277" y="1866898"/>
              <a:ext cx="1315617" cy="6391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Initial Automated testing</a:t>
              </a:r>
            </a:p>
          </p:txBody>
        </p: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82B17E35-86E0-F74F-9C9B-80E97C2DC5B0}"/>
                </a:ext>
              </a:extLst>
            </p:cNvPr>
            <p:cNvSpPr/>
            <p:nvPr/>
          </p:nvSpPr>
          <p:spPr>
            <a:xfrm>
              <a:off x="3338804" y="1871563"/>
              <a:ext cx="1732383" cy="634482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Pass Initial testing?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EBAFC2-938D-D242-B1BB-CC1357A697E9}"/>
                </a:ext>
              </a:extLst>
            </p:cNvPr>
            <p:cNvSpPr/>
            <p:nvPr/>
          </p:nvSpPr>
          <p:spPr>
            <a:xfrm>
              <a:off x="5501951" y="1885559"/>
              <a:ext cx="1315617" cy="6018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Peer Review of Changes</a:t>
              </a:r>
            </a:p>
          </p:txBody>
        </p:sp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092787EC-4ED3-BE48-AC15-AFC4FB9548A8}"/>
                </a:ext>
              </a:extLst>
            </p:cNvPr>
            <p:cNvSpPr/>
            <p:nvPr/>
          </p:nvSpPr>
          <p:spPr>
            <a:xfrm>
              <a:off x="5293567" y="2696544"/>
              <a:ext cx="1732383" cy="634482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Pass Peer Review?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3227AAC-14DD-2F41-A7C7-C7E64F3593E2}"/>
                </a:ext>
              </a:extLst>
            </p:cNvPr>
            <p:cNvGrpSpPr/>
            <p:nvPr/>
          </p:nvGrpSpPr>
          <p:grpSpPr>
            <a:xfrm>
              <a:off x="586" y="3541331"/>
              <a:ext cx="1732383" cy="724674"/>
              <a:chOff x="0" y="3293706"/>
              <a:chExt cx="1732383" cy="724674"/>
            </a:xfrm>
          </p:grpSpPr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88D80A77-3B84-D14D-8B95-861C15E0D480}"/>
                  </a:ext>
                </a:extLst>
              </p:cNvPr>
              <p:cNvSpPr/>
              <p:nvPr/>
            </p:nvSpPr>
            <p:spPr>
              <a:xfrm>
                <a:off x="0" y="3293706"/>
                <a:ext cx="1732383" cy="724674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4AE3E5-79E5-F849-9D2C-24E46DCA858D}"/>
                  </a:ext>
                </a:extLst>
              </p:cNvPr>
              <p:cNvSpPr txBox="1"/>
              <p:nvPr/>
            </p:nvSpPr>
            <p:spPr>
              <a:xfrm>
                <a:off x="371667" y="3337299"/>
                <a:ext cx="102636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Test case includes requirements?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41944B-E572-2F4C-8FDE-995931F69904}"/>
                </a:ext>
              </a:extLst>
            </p:cNvPr>
            <p:cNvSpPr/>
            <p:nvPr/>
          </p:nvSpPr>
          <p:spPr>
            <a:xfrm>
              <a:off x="2156926" y="3588394"/>
              <a:ext cx="1315617" cy="6391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Merge to Development branch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6F178BC-C45A-1246-B3D8-702C9AAFDEA2}"/>
                </a:ext>
              </a:extLst>
            </p:cNvPr>
            <p:cNvSpPr/>
            <p:nvPr/>
          </p:nvSpPr>
          <p:spPr>
            <a:xfrm>
              <a:off x="3808443" y="3588393"/>
              <a:ext cx="1315617" cy="6391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Execute Test Case(s)</a:t>
              </a:r>
            </a:p>
          </p:txBody>
        </p:sp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52E7BE16-ED9A-4F46-B89F-0416ACA7E4F3}"/>
                </a:ext>
              </a:extLst>
            </p:cNvPr>
            <p:cNvSpPr/>
            <p:nvPr/>
          </p:nvSpPr>
          <p:spPr>
            <a:xfrm>
              <a:off x="5459960" y="3589517"/>
              <a:ext cx="1732383" cy="634482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Test cases pass?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8CF49DF-0150-674D-B176-4AF8639F9BCC}"/>
                </a:ext>
              </a:extLst>
            </p:cNvPr>
            <p:cNvSpPr/>
            <p:nvPr/>
          </p:nvSpPr>
          <p:spPr>
            <a:xfrm>
              <a:off x="5668342" y="4457796"/>
              <a:ext cx="1315617" cy="6391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Automated check in changes into Master Branch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11B33D-8369-5A48-A1EE-3363C6D700DA}"/>
                </a:ext>
              </a:extLst>
            </p:cNvPr>
            <p:cNvSpPr/>
            <p:nvPr/>
          </p:nvSpPr>
          <p:spPr>
            <a:xfrm>
              <a:off x="5668342" y="5395471"/>
              <a:ext cx="1315617" cy="6391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Execute Test Case(s)</a:t>
              </a:r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D58C1206-DFD6-8443-9EA9-4E00F16C141C}"/>
                </a:ext>
              </a:extLst>
            </p:cNvPr>
            <p:cNvSpPr/>
            <p:nvPr/>
          </p:nvSpPr>
          <p:spPr>
            <a:xfrm>
              <a:off x="3338803" y="6077008"/>
              <a:ext cx="1732383" cy="634482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Test cases pass?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74BDC19-4CFA-B14B-BDD5-78838102D35C}"/>
                </a:ext>
              </a:extLst>
            </p:cNvPr>
            <p:cNvSpPr/>
            <p:nvPr/>
          </p:nvSpPr>
          <p:spPr>
            <a:xfrm>
              <a:off x="3547185" y="6993540"/>
              <a:ext cx="1315617" cy="6018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Comment and Close Tracking Issue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DA15E0B-A100-D74F-B1A4-83303CC3E157}"/>
                </a:ext>
              </a:extLst>
            </p:cNvPr>
            <p:cNvSpPr/>
            <p:nvPr/>
          </p:nvSpPr>
          <p:spPr>
            <a:xfrm>
              <a:off x="8223379" y="7112505"/>
              <a:ext cx="681135" cy="36389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End 1</a:t>
              </a:r>
              <a:r>
                <a:rPr lang="en-US" sz="1100" baseline="30000" dirty="0"/>
                <a:t>st</a:t>
              </a:r>
              <a:r>
                <a:rPr lang="en-US" sz="1100" dirty="0"/>
                <a:t> Stage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4BFA5A0-1FC5-4B43-BDA2-A1DEE9DA58C6}"/>
                </a:ext>
              </a:extLst>
            </p:cNvPr>
            <p:cNvCxnSpPr>
              <a:stCxn id="10" idx="2"/>
              <a:endCxn id="32" idx="0"/>
            </p:cNvCxnSpPr>
            <p:nvPr/>
          </p:nvCxnSpPr>
          <p:spPr>
            <a:xfrm flipH="1">
              <a:off x="8563947" y="653142"/>
              <a:ext cx="1" cy="6459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DAF8D90-3DE2-DA40-8BEE-953AD5A0B1A8}"/>
                </a:ext>
              </a:extLst>
            </p:cNvPr>
            <p:cNvCxnSpPr>
              <a:cxnSpLocks/>
              <a:stCxn id="8" idx="0"/>
              <a:endCxn id="10" idx="1"/>
            </p:cNvCxnSpPr>
            <p:nvPr/>
          </p:nvCxnSpPr>
          <p:spPr>
            <a:xfrm flipV="1">
              <a:off x="7629331" y="352230"/>
              <a:ext cx="276808" cy="1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76965F8-BFC4-4747-B4DB-8F851729C69F}"/>
                </a:ext>
              </a:extLst>
            </p:cNvPr>
            <p:cNvCxnSpPr>
              <a:cxnSpLocks/>
              <a:stCxn id="9" idx="3"/>
              <a:endCxn id="8" idx="2"/>
            </p:cNvCxnSpPr>
            <p:nvPr/>
          </p:nvCxnSpPr>
          <p:spPr>
            <a:xfrm flipV="1">
              <a:off x="6036906" y="353397"/>
              <a:ext cx="276808" cy="1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EDEC335-F536-C44C-9B2E-4058DBC7DA64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3996613" y="352231"/>
              <a:ext cx="307910" cy="2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F5A149A-94AE-8746-A497-2C44E3CF4846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2373086" y="352231"/>
              <a:ext cx="307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EE296F-26CF-814B-90BD-6DDFF635E1A4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749557" y="352230"/>
              <a:ext cx="3079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9170FC1-B4C9-014C-983D-8E93137E9769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 flipV="1">
              <a:off x="5071187" y="2186471"/>
              <a:ext cx="430764" cy="2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AD01ABE-3942-DF4B-9A0A-1CE6511F125D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>
              <a:off x="3030894" y="2186472"/>
              <a:ext cx="307910" cy="2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CC4B1A-4CA2-9E4E-AA24-AADD56829DD0}"/>
                </a:ext>
              </a:extLst>
            </p:cNvPr>
            <p:cNvCxnSpPr>
              <a:cxnSpLocks/>
              <a:stCxn id="15" idx="3"/>
              <a:endCxn id="18" idx="1"/>
            </p:cNvCxnSpPr>
            <p:nvPr/>
          </p:nvCxnSpPr>
          <p:spPr>
            <a:xfrm flipV="1">
              <a:off x="1407367" y="2186472"/>
              <a:ext cx="3079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EA9915F-98CB-6D4F-B1D8-35B56F8B1C94}"/>
                </a:ext>
              </a:extLst>
            </p:cNvPr>
            <p:cNvCxnSpPr>
              <a:cxnSpLocks/>
              <a:stCxn id="9" idx="2"/>
              <a:endCxn id="17" idx="0"/>
            </p:cNvCxnSpPr>
            <p:nvPr/>
          </p:nvCxnSpPr>
          <p:spPr>
            <a:xfrm flipH="1">
              <a:off x="5170714" y="671804"/>
              <a:ext cx="1" cy="223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9555FA2-FC29-EC4D-AE4D-4D9302BA3EFD}"/>
                </a:ext>
              </a:extLst>
            </p:cNvPr>
            <p:cNvCxnSpPr>
              <a:cxnSpLocks/>
              <a:stCxn id="17" idx="1"/>
              <a:endCxn id="16" idx="0"/>
            </p:cNvCxnSpPr>
            <p:nvPr/>
          </p:nvCxnSpPr>
          <p:spPr>
            <a:xfrm flipH="1">
              <a:off x="3994278" y="1212203"/>
              <a:ext cx="310244" cy="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23DB6B7-5180-8B46-9A4C-717B4EC68A9C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6159759" y="2487383"/>
              <a:ext cx="1" cy="209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A9AE9CC-3D2B-684D-A897-27C262CFA507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 flipH="1">
              <a:off x="6326151" y="4223999"/>
              <a:ext cx="1" cy="233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EC654C6-F9FA-4944-A412-7AD075812A44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>
              <a:off x="6326151" y="5096943"/>
              <a:ext cx="0" cy="298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A92C733-FCD2-E949-AE00-20BC5D8B8608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 flipH="1">
              <a:off x="4204994" y="6711490"/>
              <a:ext cx="1" cy="282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A46517F-71FA-034F-9B5D-A74E54758F30}"/>
                </a:ext>
              </a:extLst>
            </p:cNvPr>
            <p:cNvSpPr txBox="1"/>
            <p:nvPr/>
          </p:nvSpPr>
          <p:spPr>
            <a:xfrm>
              <a:off x="5938165" y="107130"/>
              <a:ext cx="3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No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E70F5E8E-0C98-A04F-9FD8-50C3C37CD43C}"/>
                </a:ext>
              </a:extLst>
            </p:cNvPr>
            <p:cNvGrpSpPr/>
            <p:nvPr/>
          </p:nvGrpSpPr>
          <p:grpSpPr>
            <a:xfrm>
              <a:off x="749556" y="1529444"/>
              <a:ext cx="4421158" cy="320349"/>
              <a:chOff x="749556" y="1529444"/>
              <a:chExt cx="4421158" cy="320349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4BD8B7BA-9779-C544-A643-D0880A171BAD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>
                <a:off x="5170714" y="1529444"/>
                <a:ext cx="0" cy="1461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464BDB6-2A40-9E46-903D-B6E97486DC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9557" y="1675624"/>
                <a:ext cx="442115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4B339B4D-E673-4444-9350-EECE4B56396E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>
                <a:off x="749556" y="1675624"/>
                <a:ext cx="3" cy="1741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913ED43-DBD2-E942-9D1A-5107233C7704}"/>
                </a:ext>
              </a:extLst>
            </p:cNvPr>
            <p:cNvGrpSpPr/>
            <p:nvPr/>
          </p:nvGrpSpPr>
          <p:grpSpPr>
            <a:xfrm>
              <a:off x="749556" y="1212978"/>
              <a:ext cx="1929105" cy="462646"/>
              <a:chOff x="749556" y="1212978"/>
              <a:chExt cx="1929105" cy="462646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340D2010-22D8-654C-9975-5A32D4D3DA71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 flipH="1">
                <a:off x="749556" y="1212978"/>
                <a:ext cx="1929105" cy="97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BF9AFCB6-797B-5143-92CD-D009D85F54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556" y="1222700"/>
                <a:ext cx="0" cy="4529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473E5DF-73F7-744F-8FE7-3C9CE7326794}"/>
                </a:ext>
              </a:extLst>
            </p:cNvPr>
            <p:cNvSpPr txBox="1"/>
            <p:nvPr/>
          </p:nvSpPr>
          <p:spPr>
            <a:xfrm>
              <a:off x="3845424" y="982939"/>
              <a:ext cx="6438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Yes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032B0F2-4A57-1C4D-85D3-9E1D34EE24ED}"/>
                </a:ext>
              </a:extLst>
            </p:cNvPr>
            <p:cNvSpPr txBox="1"/>
            <p:nvPr/>
          </p:nvSpPr>
          <p:spPr>
            <a:xfrm>
              <a:off x="4961863" y="1953154"/>
              <a:ext cx="561341" cy="266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Yes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15F6A7F-D973-F14E-92D2-1DA1B25B6DC9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4204994" y="2506045"/>
              <a:ext cx="2" cy="141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7E3B6C6-A975-B645-AA9D-C4A4F0D25E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556" y="2647487"/>
              <a:ext cx="34554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2C81C1C4-28F1-1945-B57B-DA3711EA5C7A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49556" y="2523152"/>
              <a:ext cx="3" cy="124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3E19FF6-1E15-2B4C-8D7B-4114834EC507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749556" y="3013785"/>
              <a:ext cx="4544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588222F-E3E6-0F41-A51E-E13D2B413AFA}"/>
                </a:ext>
              </a:extLst>
            </p:cNvPr>
            <p:cNvCxnSpPr>
              <a:cxnSpLocks/>
            </p:cNvCxnSpPr>
            <p:nvPr/>
          </p:nvCxnSpPr>
          <p:spPr>
            <a:xfrm>
              <a:off x="749556" y="2645767"/>
              <a:ext cx="0" cy="368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C5DC30D-4613-3D4B-BC48-70CEA99A29A3}"/>
                </a:ext>
              </a:extLst>
            </p:cNvPr>
            <p:cNvSpPr txBox="1"/>
            <p:nvPr/>
          </p:nvSpPr>
          <p:spPr>
            <a:xfrm>
              <a:off x="4935900" y="2797946"/>
              <a:ext cx="3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No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7BF373B-2215-5340-8A16-845A853FD184}"/>
                </a:ext>
              </a:extLst>
            </p:cNvPr>
            <p:cNvSpPr txBox="1"/>
            <p:nvPr/>
          </p:nvSpPr>
          <p:spPr>
            <a:xfrm>
              <a:off x="3738468" y="2424106"/>
              <a:ext cx="3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No</a:t>
              </a: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E487D32E-C574-F948-8270-CC83847C2C6A}"/>
                </a:ext>
              </a:extLst>
            </p:cNvPr>
            <p:cNvGrpSpPr/>
            <p:nvPr/>
          </p:nvGrpSpPr>
          <p:grpSpPr>
            <a:xfrm>
              <a:off x="865029" y="3331026"/>
              <a:ext cx="5294734" cy="210305"/>
              <a:chOff x="865029" y="3307581"/>
              <a:chExt cx="5294734" cy="210305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DF2407FF-A953-9646-9E21-4A13AF0F4B6A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>
                <a:off x="6159759" y="3307581"/>
                <a:ext cx="0" cy="1069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3FB26BCA-CAEB-7E49-A61C-111BDBCBA6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5029" y="3414949"/>
                <a:ext cx="52947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0E80AE61-7846-EB41-96FC-5DCA416B6C1E}"/>
                  </a:ext>
                </a:extLst>
              </p:cNvPr>
              <p:cNvCxnSpPr>
                <a:cxnSpLocks/>
                <a:endCxn id="22" idx="0"/>
              </p:cNvCxnSpPr>
              <p:nvPr/>
            </p:nvCxnSpPr>
            <p:spPr>
              <a:xfrm>
                <a:off x="866778" y="3414532"/>
                <a:ext cx="0" cy="1033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F209882E-8259-A64D-8102-BBD092F44AE6}"/>
                </a:ext>
              </a:extLst>
            </p:cNvPr>
            <p:cNvGrpSpPr/>
            <p:nvPr/>
          </p:nvGrpSpPr>
          <p:grpSpPr>
            <a:xfrm>
              <a:off x="749553" y="3359638"/>
              <a:ext cx="5578349" cy="229879"/>
              <a:chOff x="749553" y="3359638"/>
              <a:chExt cx="5578349" cy="229879"/>
            </a:xfrm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2472BE78-0DF6-7547-B15E-C50B8D62E315}"/>
                  </a:ext>
                </a:extLst>
              </p:cNvPr>
              <p:cNvCxnSpPr>
                <a:cxnSpLocks/>
                <a:stCxn id="27" idx="0"/>
              </p:cNvCxnSpPr>
              <p:nvPr/>
            </p:nvCxnSpPr>
            <p:spPr>
              <a:xfrm flipV="1">
                <a:off x="6326152" y="3391972"/>
                <a:ext cx="0" cy="1975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6246E5D5-3B9C-224E-98D6-E98ED16B8C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89496" y="3385522"/>
                <a:ext cx="13840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51402C51-B3AB-CB4E-A681-BC992E677C38}"/>
                  </a:ext>
                </a:extLst>
              </p:cNvPr>
              <p:cNvGrpSpPr/>
              <p:nvPr/>
            </p:nvGrpSpPr>
            <p:grpSpPr>
              <a:xfrm>
                <a:off x="6129461" y="3359638"/>
                <a:ext cx="60593" cy="26281"/>
                <a:chOff x="6857797" y="3503369"/>
                <a:chExt cx="60593" cy="26281"/>
              </a:xfrm>
            </p:grpSpPr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3BBC80CC-E277-B44B-83C9-1E75B7C0DF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18390" y="3505584"/>
                  <a:ext cx="0" cy="240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2D4CECB0-D882-3C40-A79C-7BDFB3C49F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57797" y="3503369"/>
                  <a:ext cx="0" cy="262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F551A818-82B3-B44A-961E-176C68E993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7798" y="3505583"/>
                  <a:ext cx="60592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0C21F460-EB1D-C240-A04D-A5A91EFAFE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9553" y="3382347"/>
                <a:ext cx="53799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5796BCE-B200-0A4D-B1F2-7BF8635966DA}"/>
                </a:ext>
              </a:extLst>
            </p:cNvPr>
            <p:cNvCxnSpPr>
              <a:cxnSpLocks/>
            </p:cNvCxnSpPr>
            <p:nvPr/>
          </p:nvCxnSpPr>
          <p:spPr>
            <a:xfrm>
              <a:off x="752587" y="3020390"/>
              <a:ext cx="0" cy="368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8616C7AB-029B-1642-9A97-175A54B4B991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1734521" y="3903668"/>
              <a:ext cx="422405" cy="4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4D839BF-D7C4-D54B-8667-2C42F7ACC109}"/>
                </a:ext>
              </a:extLst>
            </p:cNvPr>
            <p:cNvSpPr txBox="1"/>
            <p:nvPr/>
          </p:nvSpPr>
          <p:spPr>
            <a:xfrm>
              <a:off x="1733702" y="3674330"/>
              <a:ext cx="3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No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2738B588-2324-6E48-B2DF-82A15C2148B1}"/>
                </a:ext>
              </a:extLst>
            </p:cNvPr>
            <p:cNvSpPr txBox="1"/>
            <p:nvPr/>
          </p:nvSpPr>
          <p:spPr>
            <a:xfrm>
              <a:off x="6338626" y="3378639"/>
              <a:ext cx="3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No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E642D5C-90B4-E045-8869-4B5F21B109B4}"/>
                </a:ext>
              </a:extLst>
            </p:cNvPr>
            <p:cNvSpPr txBox="1"/>
            <p:nvPr/>
          </p:nvSpPr>
          <p:spPr>
            <a:xfrm>
              <a:off x="6208311" y="4169788"/>
              <a:ext cx="6401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Yes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02C7624-1BAE-5844-B887-A320D2B65BE4}"/>
                </a:ext>
              </a:extLst>
            </p:cNvPr>
            <p:cNvSpPr txBox="1"/>
            <p:nvPr/>
          </p:nvSpPr>
          <p:spPr>
            <a:xfrm>
              <a:off x="4081796" y="6705373"/>
              <a:ext cx="574872" cy="271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Yes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1A309EDB-037D-F746-914F-BC5D0F47C8D6}"/>
                </a:ext>
              </a:extLst>
            </p:cNvPr>
            <p:cNvSpPr txBox="1"/>
            <p:nvPr/>
          </p:nvSpPr>
          <p:spPr>
            <a:xfrm>
              <a:off x="2972579" y="6149482"/>
              <a:ext cx="3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No</a:t>
              </a:r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D011F83D-883E-C64C-90A0-65E46811B089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865029" y="4266005"/>
              <a:ext cx="1749" cy="190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3B2D4D8-56A5-E74D-9A8D-D24DFF401F4C}"/>
                </a:ext>
              </a:extLst>
            </p:cNvPr>
            <p:cNvSpPr/>
            <p:nvPr/>
          </p:nvSpPr>
          <p:spPr>
            <a:xfrm>
              <a:off x="207220" y="4469716"/>
              <a:ext cx="1315617" cy="6018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Label issue with associated requirement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952E77F-8810-054D-A062-EF20FD139EF8}"/>
                </a:ext>
              </a:extLst>
            </p:cNvPr>
            <p:cNvSpPr/>
            <p:nvPr/>
          </p:nvSpPr>
          <p:spPr>
            <a:xfrm>
              <a:off x="207918" y="5290567"/>
              <a:ext cx="1315617" cy="636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Update Test Case requirement as needed and review requirement list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F2BCCF00-9D4E-054C-8238-F4888C04DC65}"/>
                </a:ext>
              </a:extLst>
            </p:cNvPr>
            <p:cNvCxnSpPr>
              <a:cxnSpLocks/>
              <a:stCxn id="191" idx="2"/>
              <a:endCxn id="192" idx="0"/>
            </p:cNvCxnSpPr>
            <p:nvPr/>
          </p:nvCxnSpPr>
          <p:spPr>
            <a:xfrm>
              <a:off x="865029" y="5071540"/>
              <a:ext cx="698" cy="219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762430AF-8E2C-1048-B5CA-D5A90E4E279E}"/>
                </a:ext>
              </a:extLst>
            </p:cNvPr>
            <p:cNvGrpSpPr/>
            <p:nvPr/>
          </p:nvGrpSpPr>
          <p:grpSpPr>
            <a:xfrm>
              <a:off x="1523535" y="4227541"/>
              <a:ext cx="1291200" cy="1381076"/>
              <a:chOff x="1523535" y="4227541"/>
              <a:chExt cx="1291200" cy="1381076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A2F354-0E7E-3147-B5C0-C33C5A7C3E13}"/>
                  </a:ext>
                </a:extLst>
              </p:cNvPr>
              <p:cNvCxnSpPr>
                <a:cxnSpLocks/>
                <a:endCxn id="192" idx="3"/>
              </p:cNvCxnSpPr>
              <p:nvPr/>
            </p:nvCxnSpPr>
            <p:spPr>
              <a:xfrm flipH="1">
                <a:off x="1523535" y="5608617"/>
                <a:ext cx="1291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E616D648-6681-AC43-9A32-D745934E92F4}"/>
                  </a:ext>
                </a:extLst>
              </p:cNvPr>
              <p:cNvCxnSpPr>
                <a:cxnSpLocks/>
                <a:endCxn id="25" idx="2"/>
              </p:cNvCxnSpPr>
              <p:nvPr/>
            </p:nvCxnSpPr>
            <p:spPr>
              <a:xfrm flipV="1">
                <a:off x="2814735" y="4227541"/>
                <a:ext cx="0" cy="13810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DFE9B3EA-A391-B24D-BA9F-29A4F91C3101}"/>
                </a:ext>
              </a:extLst>
            </p:cNvPr>
            <p:cNvGrpSpPr/>
            <p:nvPr/>
          </p:nvGrpSpPr>
          <p:grpSpPr>
            <a:xfrm>
              <a:off x="-211756" y="2186471"/>
              <a:ext cx="3550559" cy="4211292"/>
              <a:chOff x="-211756" y="2186471"/>
              <a:chExt cx="3550559" cy="4211292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24B00C8F-AB74-DF46-8029-EAB5D2CD6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1756" y="2186471"/>
                <a:ext cx="2958" cy="42077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0C22A63-F9C9-C841-8693-9576A23B162A}"/>
                  </a:ext>
                </a:extLst>
              </p:cNvPr>
              <p:cNvCxnSpPr>
                <a:cxnSpLocks/>
                <a:stCxn id="30" idx="1"/>
              </p:cNvCxnSpPr>
              <p:nvPr/>
            </p:nvCxnSpPr>
            <p:spPr>
              <a:xfrm flipH="1">
                <a:off x="-211756" y="6394249"/>
                <a:ext cx="3550559" cy="3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5679CD6C-FE36-184B-982B-C47B773E1B27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-211756" y="2186471"/>
                <a:ext cx="303506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68D528A3-0D52-EA45-A404-5AA2E8DEC668}"/>
                </a:ext>
              </a:extLst>
            </p:cNvPr>
            <p:cNvGrpSpPr/>
            <p:nvPr/>
          </p:nvGrpSpPr>
          <p:grpSpPr>
            <a:xfrm>
              <a:off x="5080811" y="6034618"/>
              <a:ext cx="1245923" cy="363145"/>
              <a:chOff x="4904211" y="3058499"/>
              <a:chExt cx="1245923" cy="363145"/>
            </a:xfrm>
          </p:grpSpPr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EEA99F29-5312-0144-B5A6-0A008A3F47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9551" y="3058499"/>
                <a:ext cx="583" cy="3560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>
                <a:extLst>
                  <a:ext uri="{FF2B5EF4-FFF2-40B4-BE49-F238E27FC236}">
                    <a16:creationId xmlns:a16="http://schemas.microsoft.com/office/drawing/2014/main" id="{6E0B88C0-147D-1A48-89D1-817317707AF1}"/>
                  </a:ext>
                </a:extLst>
              </p:cNvPr>
              <p:cNvCxnSpPr>
                <a:cxnSpLocks/>
                <a:endCxn id="30" idx="3"/>
              </p:cNvCxnSpPr>
              <p:nvPr/>
            </p:nvCxnSpPr>
            <p:spPr>
              <a:xfrm flipH="1" flipV="1">
                <a:off x="4904211" y="3418130"/>
                <a:ext cx="1242528" cy="35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2041C858-1282-1A47-87E6-7EA04135C96C}"/>
                </a:ext>
              </a:extLst>
            </p:cNvPr>
            <p:cNvCxnSpPr>
              <a:cxnSpLocks/>
              <a:stCxn id="31" idx="3"/>
              <a:endCxn id="32" idx="1"/>
            </p:cNvCxnSpPr>
            <p:nvPr/>
          </p:nvCxnSpPr>
          <p:spPr>
            <a:xfrm>
              <a:off x="4862802" y="7294452"/>
              <a:ext cx="33605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35C9966D-6547-0843-81CF-68F48E996B6C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 flipV="1">
              <a:off x="3472543" y="3907967"/>
              <a:ext cx="3359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D8F6186D-1C7C-524D-BC0F-AB933D81848D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 flipV="1">
              <a:off x="5124060" y="3906758"/>
              <a:ext cx="335900" cy="12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CF8ACC89-2C46-F04B-81AE-5BB2B1B8958F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8904514" y="7294452"/>
              <a:ext cx="87475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C4B8A645-4EE8-6B47-AD2E-439C4E68C96D}"/>
                </a:ext>
              </a:extLst>
            </p:cNvPr>
            <p:cNvSpPr txBox="1"/>
            <p:nvPr/>
          </p:nvSpPr>
          <p:spPr>
            <a:xfrm>
              <a:off x="8701916" y="7032842"/>
              <a:ext cx="12667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To 2</a:t>
              </a:r>
              <a:r>
                <a:rPr lang="en-US" sz="1100" baseline="30000" dirty="0"/>
                <a:t>nd</a:t>
              </a:r>
              <a:r>
                <a:rPr lang="en-US" sz="1100" dirty="0"/>
                <a:t> Stage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677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AF340B9-1D53-8E4F-8FA0-360273372015}"/>
              </a:ext>
            </a:extLst>
          </p:cNvPr>
          <p:cNvGrpSpPr/>
          <p:nvPr/>
        </p:nvGrpSpPr>
        <p:grpSpPr>
          <a:xfrm>
            <a:off x="1702779" y="-74086"/>
            <a:ext cx="5892861" cy="6932086"/>
            <a:chOff x="1702779" y="-74086"/>
            <a:chExt cx="5892861" cy="69320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792845-8BB6-8E4A-B334-C6ABFC954D77}"/>
                </a:ext>
              </a:extLst>
            </p:cNvPr>
            <p:cNvGrpSpPr/>
            <p:nvPr/>
          </p:nvGrpSpPr>
          <p:grpSpPr>
            <a:xfrm>
              <a:off x="1702779" y="-74086"/>
              <a:ext cx="5892861" cy="6932086"/>
              <a:chOff x="2041446" y="-2237"/>
              <a:chExt cx="5892861" cy="6932086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52EEFAB-3E39-6C4B-89B3-A5B56B9E44BF}"/>
                  </a:ext>
                </a:extLst>
              </p:cNvPr>
              <p:cNvSpPr/>
              <p:nvPr/>
            </p:nvSpPr>
            <p:spPr>
              <a:xfrm>
                <a:off x="3138372" y="5207573"/>
                <a:ext cx="769778" cy="36389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Start 2</a:t>
                </a:r>
                <a:r>
                  <a:rPr lang="en-US" sz="1100" baseline="30000" dirty="0"/>
                  <a:t>nd</a:t>
                </a:r>
                <a:r>
                  <a:rPr lang="en-US" sz="1100" dirty="0"/>
                  <a:t> Stage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E378AF0B-3FBA-2A4E-813A-FAB0C31C839D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3908150" y="5389520"/>
                <a:ext cx="3175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id="{29330547-24E7-6044-BCF4-378486FE36E7}"/>
                  </a:ext>
                </a:extLst>
              </p:cNvPr>
              <p:cNvSpPr/>
              <p:nvPr/>
            </p:nvSpPr>
            <p:spPr>
              <a:xfrm>
                <a:off x="4225650" y="4945278"/>
                <a:ext cx="1732383" cy="892111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If Defect, does it affect Release?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000DBFE-032A-084E-B018-5C150A75C7B1}"/>
                  </a:ext>
                </a:extLst>
              </p:cNvPr>
              <p:cNvSpPr/>
              <p:nvPr/>
            </p:nvSpPr>
            <p:spPr>
              <a:xfrm>
                <a:off x="4751273" y="135596"/>
                <a:ext cx="681135" cy="36389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End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10DF9750-7A82-4340-97B2-9F1C1E48B145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H="1" flipV="1">
                <a:off x="5091841" y="499490"/>
                <a:ext cx="1" cy="44457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689254-AA57-D740-B2F7-42ED13093C5C}"/>
                  </a:ext>
                </a:extLst>
              </p:cNvPr>
              <p:cNvSpPr txBox="1"/>
              <p:nvPr/>
            </p:nvSpPr>
            <p:spPr>
              <a:xfrm>
                <a:off x="4725620" y="4655723"/>
                <a:ext cx="3918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No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86546A-C42C-594C-ACB8-12812F9C0A31}"/>
                  </a:ext>
                </a:extLst>
              </p:cNvPr>
              <p:cNvSpPr txBox="1"/>
              <p:nvPr/>
            </p:nvSpPr>
            <p:spPr>
              <a:xfrm>
                <a:off x="5040528" y="5893279"/>
                <a:ext cx="7091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Yes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D32A4D3-2BED-F94D-A105-D89CA1E32762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>
                <a:off x="5091842" y="5837389"/>
                <a:ext cx="0" cy="4191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Snip Single Corner Rectangle 17">
                <a:extLst>
                  <a:ext uri="{FF2B5EF4-FFF2-40B4-BE49-F238E27FC236}">
                    <a16:creationId xmlns:a16="http://schemas.microsoft.com/office/drawing/2014/main" id="{5C1655CB-E44E-F449-ACD1-254920EC8E74}"/>
                  </a:ext>
                </a:extLst>
              </p:cNvPr>
              <p:cNvSpPr/>
              <p:nvPr/>
            </p:nvSpPr>
            <p:spPr>
              <a:xfrm>
                <a:off x="4434031" y="6256490"/>
                <a:ext cx="1315617" cy="673359"/>
              </a:xfrm>
              <a:prstGeom prst="snip1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Notify User of impact and corrective action plan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AD2C111-EA6C-9548-9231-CE56A0067FD3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 flipH="1">
                <a:off x="5749648" y="6593170"/>
                <a:ext cx="9271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DCDB01-D000-4F49-9E31-14008CF61125}"/>
                  </a:ext>
                </a:extLst>
              </p:cNvPr>
              <p:cNvSpPr/>
              <p:nvPr/>
            </p:nvSpPr>
            <p:spPr>
              <a:xfrm>
                <a:off x="6018941" y="4630393"/>
                <a:ext cx="1315617" cy="67335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Implement Change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5FADC48-D08B-7F4D-8415-DDEC30C290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6750" y="5332264"/>
                <a:ext cx="0" cy="12609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409FFE-AE88-504D-80C7-A3CBC901EB4B}"/>
                  </a:ext>
                </a:extLst>
              </p:cNvPr>
              <p:cNvSpPr/>
              <p:nvPr/>
            </p:nvSpPr>
            <p:spPr>
              <a:xfrm>
                <a:off x="6018941" y="3683445"/>
                <a:ext cx="1315617" cy="6391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Initial Automated testing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9507D4A-503A-064B-BB05-077574BD8E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4044" y="5412962"/>
                <a:ext cx="874753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E5C096-B111-6F46-9605-5BE922F6B22B}"/>
                  </a:ext>
                </a:extLst>
              </p:cNvPr>
              <p:cNvSpPr txBox="1"/>
              <p:nvPr/>
            </p:nvSpPr>
            <p:spPr>
              <a:xfrm>
                <a:off x="2041446" y="5151352"/>
                <a:ext cx="126675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From 1</a:t>
                </a:r>
                <a:r>
                  <a:rPr lang="en-US" sz="1100" baseline="30000" dirty="0"/>
                  <a:t>st</a:t>
                </a:r>
                <a:r>
                  <a:rPr lang="en-US" sz="1100" dirty="0"/>
                  <a:t> Stage</a:t>
                </a:r>
              </a:p>
            </p:txBody>
          </p:sp>
          <p:sp>
            <p:nvSpPr>
              <p:cNvPr id="21" name="Diamond 20">
                <a:extLst>
                  <a:ext uri="{FF2B5EF4-FFF2-40B4-BE49-F238E27FC236}">
                    <a16:creationId xmlns:a16="http://schemas.microsoft.com/office/drawing/2014/main" id="{9C3ED89B-06E9-8E43-85D9-166DA18EA75B}"/>
                  </a:ext>
                </a:extLst>
              </p:cNvPr>
              <p:cNvSpPr/>
              <p:nvPr/>
            </p:nvSpPr>
            <p:spPr>
              <a:xfrm>
                <a:off x="5810557" y="2761915"/>
                <a:ext cx="1732383" cy="634482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Test Case(s) pass?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B2A4E0-4733-D743-A5F5-959D830D35DD}"/>
                  </a:ext>
                </a:extLst>
              </p:cNvPr>
              <p:cNvSpPr/>
              <p:nvPr/>
            </p:nvSpPr>
            <p:spPr>
              <a:xfrm>
                <a:off x="6018939" y="1773010"/>
                <a:ext cx="1315617" cy="67335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Peer Review of Changes</a:t>
                </a:r>
              </a:p>
            </p:txBody>
          </p:sp>
          <p:sp>
            <p:nvSpPr>
              <p:cNvPr id="25" name="Diamond 24">
                <a:extLst>
                  <a:ext uri="{FF2B5EF4-FFF2-40B4-BE49-F238E27FC236}">
                    <a16:creationId xmlns:a16="http://schemas.microsoft.com/office/drawing/2014/main" id="{0D5FE192-55FD-AA4C-9021-440D65D04846}"/>
                  </a:ext>
                </a:extLst>
              </p:cNvPr>
              <p:cNvSpPr/>
              <p:nvPr/>
            </p:nvSpPr>
            <p:spPr>
              <a:xfrm>
                <a:off x="5810555" y="894572"/>
                <a:ext cx="1732383" cy="634482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Pass Peer Review?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C0DC703-B811-8C4C-AD5A-D7C3705FD555}"/>
                  </a:ext>
                </a:extLst>
              </p:cNvPr>
              <p:cNvSpPr/>
              <p:nvPr/>
            </p:nvSpPr>
            <p:spPr>
              <a:xfrm>
                <a:off x="6018939" y="-2237"/>
                <a:ext cx="1315617" cy="6391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Merge to release branch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F00DD9B-7889-EC42-8947-7ED2D1615CB3}"/>
                  </a:ext>
                </a:extLst>
              </p:cNvPr>
              <p:cNvCxnSpPr>
                <a:cxnSpLocks/>
                <a:stCxn id="22" idx="0"/>
                <a:endCxn id="16" idx="2"/>
              </p:cNvCxnSpPr>
              <p:nvPr/>
            </p:nvCxnSpPr>
            <p:spPr>
              <a:xfrm flipV="1">
                <a:off x="6676750" y="4322592"/>
                <a:ext cx="0" cy="307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D6A0D8A-5A12-8A47-A87F-CD8D3562DAFB}"/>
                  </a:ext>
                </a:extLst>
              </p:cNvPr>
              <p:cNvCxnSpPr>
                <a:cxnSpLocks/>
                <a:stCxn id="16" idx="0"/>
                <a:endCxn id="21" idx="2"/>
              </p:cNvCxnSpPr>
              <p:nvPr/>
            </p:nvCxnSpPr>
            <p:spPr>
              <a:xfrm flipH="1" flipV="1">
                <a:off x="6676749" y="3396397"/>
                <a:ext cx="1" cy="2870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E93B42D2-39B4-2146-9840-C855B236BE85}"/>
                  </a:ext>
                </a:extLst>
              </p:cNvPr>
              <p:cNvCxnSpPr>
                <a:cxnSpLocks/>
                <a:stCxn id="21" idx="0"/>
                <a:endCxn id="24" idx="2"/>
              </p:cNvCxnSpPr>
              <p:nvPr/>
            </p:nvCxnSpPr>
            <p:spPr>
              <a:xfrm flipH="1" flipV="1">
                <a:off x="6676748" y="2446369"/>
                <a:ext cx="1" cy="3155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EAFB31A2-09A1-AB42-B790-4470A9177CB4}"/>
                  </a:ext>
                </a:extLst>
              </p:cNvPr>
              <p:cNvCxnSpPr>
                <a:cxnSpLocks/>
                <a:stCxn id="24" idx="0"/>
                <a:endCxn id="25" idx="2"/>
              </p:cNvCxnSpPr>
              <p:nvPr/>
            </p:nvCxnSpPr>
            <p:spPr>
              <a:xfrm flipH="1" flipV="1">
                <a:off x="6676747" y="1529054"/>
                <a:ext cx="1" cy="2439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081792DB-0C49-D54E-9445-291CF1CB7D05}"/>
                  </a:ext>
                </a:extLst>
              </p:cNvPr>
              <p:cNvCxnSpPr>
                <a:cxnSpLocks/>
                <a:stCxn id="25" idx="0"/>
                <a:endCxn id="26" idx="2"/>
              </p:cNvCxnSpPr>
              <p:nvPr/>
            </p:nvCxnSpPr>
            <p:spPr>
              <a:xfrm flipV="1">
                <a:off x="6676747" y="636910"/>
                <a:ext cx="1" cy="2576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95D922D-12A0-794C-8396-301E2DB2F955}"/>
                  </a:ext>
                </a:extLst>
              </p:cNvPr>
              <p:cNvCxnSpPr>
                <a:cxnSpLocks/>
                <a:stCxn id="26" idx="1"/>
                <a:endCxn id="9" idx="3"/>
              </p:cNvCxnSpPr>
              <p:nvPr/>
            </p:nvCxnSpPr>
            <p:spPr>
              <a:xfrm flipH="1">
                <a:off x="5432408" y="317337"/>
                <a:ext cx="586531" cy="2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9355348-1A7D-A849-8CC7-FC630B1FB684}"/>
                  </a:ext>
                </a:extLst>
              </p:cNvPr>
              <p:cNvGrpSpPr/>
              <p:nvPr/>
            </p:nvGrpSpPr>
            <p:grpSpPr>
              <a:xfrm>
                <a:off x="5418675" y="899061"/>
                <a:ext cx="600266" cy="4068012"/>
                <a:chOff x="5418675" y="899061"/>
                <a:chExt cx="600266" cy="4068012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480EA3F-9A09-594A-B86A-ED08885B7935}"/>
                    </a:ext>
                  </a:extLst>
                </p:cNvPr>
                <p:cNvCxnSpPr>
                  <a:cxnSpLocks/>
                  <a:stCxn id="25" idx="1"/>
                </p:cNvCxnSpPr>
                <p:nvPr/>
              </p:nvCxnSpPr>
              <p:spPr>
                <a:xfrm flipH="1">
                  <a:off x="5432408" y="1211813"/>
                  <a:ext cx="37814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7D27CE82-00AF-CF4D-904B-232053CE90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32408" y="1211813"/>
                  <a:ext cx="0" cy="375526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8722C411-CF95-FF40-BD07-B086751ED281}"/>
                    </a:ext>
                  </a:extLst>
                </p:cNvPr>
                <p:cNvCxnSpPr>
                  <a:cxnSpLocks/>
                  <a:endCxn id="22" idx="1"/>
                </p:cNvCxnSpPr>
                <p:nvPr/>
              </p:nvCxnSpPr>
              <p:spPr>
                <a:xfrm>
                  <a:off x="5432408" y="4967073"/>
                  <a:ext cx="58653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509CB4F-790D-044E-977F-889A9AAF20C5}"/>
                    </a:ext>
                  </a:extLst>
                </p:cNvPr>
                <p:cNvSpPr txBox="1"/>
                <p:nvPr/>
              </p:nvSpPr>
              <p:spPr>
                <a:xfrm>
                  <a:off x="5418675" y="899061"/>
                  <a:ext cx="39188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No</a:t>
                  </a: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4E52441-F6DB-A449-8762-7F674B3EECE7}"/>
                  </a:ext>
                </a:extLst>
              </p:cNvPr>
              <p:cNvSpPr txBox="1"/>
              <p:nvPr/>
            </p:nvSpPr>
            <p:spPr>
              <a:xfrm>
                <a:off x="6676746" y="683101"/>
                <a:ext cx="5368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Yes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4A7D14AE-4F63-9644-8D3A-12FFE28E85E2}"/>
                  </a:ext>
                </a:extLst>
              </p:cNvPr>
              <p:cNvGrpSpPr/>
              <p:nvPr/>
            </p:nvGrpSpPr>
            <p:grpSpPr>
              <a:xfrm>
                <a:off x="7334558" y="3060226"/>
                <a:ext cx="599749" cy="1920702"/>
                <a:chOff x="7334558" y="3060226"/>
                <a:chExt cx="599749" cy="1920702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9B2BEE9E-F623-594D-B559-E6B9F5CBC46A}"/>
                    </a:ext>
                  </a:extLst>
                </p:cNvPr>
                <p:cNvCxnSpPr>
                  <a:cxnSpLocks/>
                  <a:endCxn id="22" idx="3"/>
                </p:cNvCxnSpPr>
                <p:nvPr/>
              </p:nvCxnSpPr>
              <p:spPr>
                <a:xfrm flipH="1">
                  <a:off x="7334558" y="4967073"/>
                  <a:ext cx="5489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F7C261D3-E24B-8741-A936-2459AA351C4F}"/>
                    </a:ext>
                  </a:extLst>
                </p:cNvPr>
                <p:cNvCxnSpPr>
                  <a:cxnSpLocks/>
                  <a:endCxn id="22" idx="3"/>
                </p:cNvCxnSpPr>
                <p:nvPr/>
              </p:nvCxnSpPr>
              <p:spPr>
                <a:xfrm flipH="1">
                  <a:off x="7334558" y="4967073"/>
                  <a:ext cx="5489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F7B813E-B275-D248-9498-646190F04A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29084" y="3073403"/>
                  <a:ext cx="3544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3A987AA-2B6C-9B45-BCA7-68AF4B29B4F2}"/>
                    </a:ext>
                  </a:extLst>
                </p:cNvPr>
                <p:cNvSpPr txBox="1"/>
                <p:nvPr/>
              </p:nvSpPr>
              <p:spPr>
                <a:xfrm>
                  <a:off x="7385355" y="3060226"/>
                  <a:ext cx="5489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No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6056CFC8-D822-C34B-B597-A2EB304BD6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83508" y="3066943"/>
                  <a:ext cx="0" cy="19139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C32B334-736F-9F49-ADF6-E568D353EEFE}"/>
                  </a:ext>
                </a:extLst>
              </p:cNvPr>
              <p:cNvSpPr txBox="1"/>
              <p:nvPr/>
            </p:nvSpPr>
            <p:spPr>
              <a:xfrm>
                <a:off x="6676746" y="2500304"/>
                <a:ext cx="5368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Yes</a:t>
                </a:r>
              </a:p>
            </p:txBody>
          </p: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2E7F3D7-A792-5C48-932A-E52071D9F0C3}"/>
                </a:ext>
              </a:extLst>
            </p:cNvPr>
            <p:cNvCxnSpPr>
              <a:cxnSpLocks/>
            </p:cNvCxnSpPr>
            <p:nvPr/>
          </p:nvCxnSpPr>
          <p:spPr>
            <a:xfrm>
              <a:off x="7544843" y="2978162"/>
              <a:ext cx="0" cy="1913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537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182</Words>
  <Application>Microsoft Macintosh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Alfonsi</dc:creator>
  <cp:lastModifiedBy>Microsoft Office User</cp:lastModifiedBy>
  <cp:revision>45</cp:revision>
  <dcterms:created xsi:type="dcterms:W3CDTF">2018-09-30T18:23:18Z</dcterms:created>
  <dcterms:modified xsi:type="dcterms:W3CDTF">2018-10-01T00:03:46Z</dcterms:modified>
</cp:coreProperties>
</file>