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>
      <p:cViewPr varScale="1">
        <p:scale>
          <a:sx n="137" d="100"/>
          <a:sy n="137" d="100"/>
        </p:scale>
        <p:origin x="230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 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SSD-000649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0486" y="3318804"/>
            <a:ext cx="898002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 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Risk Analysis and Virtual Environment (RAVEN )</a:t>
            </a:r>
          </a:p>
          <a:p>
            <a:pPr algn="ctr"/>
            <a:r>
              <a:rPr lang="en-US" sz="2000" b="1" dirty="0"/>
              <a:t>STATUS of Required SQA Documentation (QL-2)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SPC-2366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SDD-513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9233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93261" y="4195965"/>
            <a:ext cx="869149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#331229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Cristian </a:t>
            </a:r>
            <a:r>
              <a:rPr lang="en-US" sz="1000" dirty="0" err="1"/>
              <a:t>Rabiti</a:t>
            </a:r>
            <a:endParaRPr lang="en-US" sz="1000" dirty="0"/>
          </a:p>
          <a:p>
            <a:r>
              <a:rPr lang="en-US" sz="1000" dirty="0"/>
              <a:t>Technical Lead: Andrea </a:t>
            </a:r>
            <a:r>
              <a:rPr lang="en-US" sz="1000" dirty="0" err="1"/>
              <a:t>Alfonsi</a:t>
            </a:r>
            <a:endParaRPr lang="en-US" sz="1000" dirty="0"/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SPC-2366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12/01/2018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023763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LST-1136</a:t>
            </a: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96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Andrea Alfonsi</cp:lastModifiedBy>
  <cp:revision>100</cp:revision>
  <cp:lastPrinted>2018-08-09T16:28:16Z</cp:lastPrinted>
  <dcterms:created xsi:type="dcterms:W3CDTF">2017-03-23T21:49:52Z</dcterms:created>
  <dcterms:modified xsi:type="dcterms:W3CDTF">2018-12-06T19:37:25Z</dcterms:modified>
</cp:coreProperties>
</file>