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3" r:id="rId3"/>
    <p:sldId id="300" r:id="rId4"/>
    <p:sldId id="309" r:id="rId5"/>
    <p:sldId id="301" r:id="rId6"/>
    <p:sldId id="302" r:id="rId7"/>
    <p:sldId id="303" r:id="rId8"/>
    <p:sldId id="304" r:id="rId9"/>
    <p:sldId id="305" r:id="rId10"/>
    <p:sldId id="306" r:id="rId11"/>
    <p:sldId id="314" r:id="rId12"/>
    <p:sldId id="307" r:id="rId13"/>
    <p:sldId id="308" r:id="rId14"/>
    <p:sldId id="310" r:id="rId15"/>
    <p:sldId id="311" r:id="rId16"/>
    <p:sldId id="312" r:id="rId17"/>
    <p:sldId id="313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5"/>
    <p:restoredTop sz="98184" autoAdjust="0"/>
  </p:normalViewPr>
  <p:slideViewPr>
    <p:cSldViewPr snapToGrid="0" snapToObjects="1">
      <p:cViewPr varScale="1">
        <p:scale>
          <a:sx n="146" d="100"/>
          <a:sy n="146" d="100"/>
        </p:scale>
        <p:origin x="176" y="2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array.pydata.org/en/stable/indexing.html#dataset-index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29312"/>
            <a:ext cx="5797550" cy="418576"/>
          </a:xfrm>
        </p:spPr>
        <p:txBody>
          <a:bodyPr/>
          <a:lstStyle/>
          <a:p>
            <a:r>
              <a:rPr lang="en-US" b="0" dirty="0"/>
              <a:t>Changing Data Object API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Sprint, November 2017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 </a:t>
            </a:r>
            <a:r>
              <a:rPr lang="mr-IN" dirty="0"/>
              <a:t>–</a:t>
            </a:r>
            <a:r>
              <a:rPr lang="en-US" dirty="0"/>
              <a:t> Get A Realization/Sample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index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(index=6)</a:t>
            </a:r>
          </a:p>
          <a:p>
            <a:pPr lvl="2"/>
            <a:r>
              <a:rPr lang="en-US" dirty="0"/>
              <a:t>Returns dictionary realization (</a:t>
            </a:r>
            <a:r>
              <a:rPr lang="en-US" dirty="0" err="1"/>
              <a:t>IndexError</a:t>
            </a:r>
            <a:r>
              <a:rPr lang="en-US" dirty="0"/>
              <a:t> if past bounds)</a:t>
            </a:r>
          </a:p>
          <a:p>
            <a:pPr lvl="2"/>
            <a:r>
              <a:rPr lang="en-US" dirty="0"/>
              <a:t>Negative indices count back from the end</a:t>
            </a:r>
          </a:p>
          <a:p>
            <a:endParaRPr lang="en-US" dirty="0"/>
          </a:p>
          <a:p>
            <a:r>
              <a:rPr lang="en-US" dirty="0"/>
              <a:t>By matching value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matchDict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lvl="2"/>
            <a:r>
              <a:rPr lang="en-US" dirty="0" err="1"/>
              <a:t>matchDict</a:t>
            </a:r>
            <a:r>
              <a:rPr lang="en-US" dirty="0"/>
              <a:t> can include inputs, outputs, pointwise metadata</a:t>
            </a:r>
          </a:p>
          <a:p>
            <a:pPr lvl="2"/>
            <a:r>
              <a:rPr lang="en-US" dirty="0"/>
              <a:t>Returns (index, </a:t>
            </a:r>
            <a:r>
              <a:rPr lang="en-US" dirty="0" err="1"/>
              <a:t>dict</a:t>
            </a:r>
            <a:r>
              <a:rPr lang="en-US" dirty="0"/>
              <a:t>) of the first match found</a:t>
            </a:r>
          </a:p>
          <a:p>
            <a:pPr lvl="2"/>
            <a:r>
              <a:rPr lang="en-US" dirty="0"/>
              <a:t>Returns (0,None) if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 </a:t>
            </a:r>
            <a:r>
              <a:rPr lang="mr-IN" dirty="0"/>
              <a:t>–</a:t>
            </a:r>
            <a:r>
              <a:rPr lang="en-US" dirty="0"/>
              <a:t> Get Each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 slices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data.sliceByRealization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(index=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data.sampleTag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r>
              <a:rPr lang="en-US" dirty="0"/>
              <a:t>Returns a list of each realization (as an </a:t>
            </a:r>
            <a:r>
              <a:rPr lang="en-US" dirty="0" err="1"/>
              <a:t>xarray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Fills in </a:t>
            </a:r>
            <a:r>
              <a:rPr lang="en-US" dirty="0" err="1"/>
              <a:t>NaN</a:t>
            </a:r>
            <a:r>
              <a:rPr lang="en-US" dirty="0"/>
              <a:t> if variable has missing values for a realization</a:t>
            </a:r>
          </a:p>
          <a:p>
            <a:pPr lvl="2"/>
            <a:r>
              <a:rPr lang="en-US" dirty="0"/>
              <a:t>This is the best way to see what value a pivot parameter has for an </a:t>
            </a:r>
            <a:r>
              <a:rPr lang="en-US" dirty="0" err="1"/>
              <a:t>unsynchonized</a:t>
            </a:r>
            <a:r>
              <a:rPr lang="en-US" dirty="0"/>
              <a:t> </a:t>
            </a:r>
            <a:r>
              <a:rPr lang="en-US" dirty="0" err="1"/>
              <a:t>DataSet</a:t>
            </a:r>
            <a:r>
              <a:rPr lang="en-US" dirty="0"/>
              <a:t> or </a:t>
            </a:r>
            <a:r>
              <a:rPr lang="en-US" dirty="0" err="1"/>
              <a:t>HistorySet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 </a:t>
            </a:r>
            <a:r>
              <a:rPr lang="mr-IN" dirty="0"/>
              <a:t>–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(data) </a:t>
            </a:r>
            <a:r>
              <a:rPr lang="en-US" dirty="0"/>
              <a:t>gives number of realizations (rows)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data.size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also gives number of realizations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data.vars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gives list of all input, output, pointwise metadata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data.indexes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gives list of dependent coordinates (</a:t>
            </a:r>
            <a:r>
              <a:rPr lang="en-US" dirty="0" err="1"/>
              <a:t>pivotParameters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85361"/>
            <a:ext cx="8231187" cy="4524375"/>
          </a:xfrm>
        </p:spPr>
        <p:txBody>
          <a:bodyPr/>
          <a:lstStyle/>
          <a:p>
            <a:r>
              <a:rPr lang="en-US" dirty="0"/>
              <a:t>ds = </a:t>
            </a:r>
            <a:r>
              <a:rPr lang="en-US" dirty="0" err="1"/>
              <a:t>data.asDataset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Select the entries at the “7th” burnup entry: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the entry where time is 15: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Nearest neighbor lookup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Values of “x” between 0.2 and 0.8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err="1"/>
              <a:t>np.array</a:t>
            </a:r>
            <a:r>
              <a:rPr lang="en-US" dirty="0"/>
              <a:t> of values for “a”: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Elementwise Operations: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Many </a:t>
            </a:r>
            <a:r>
              <a:rPr lang="en-US" dirty="0" err="1"/>
              <a:t>builtin</a:t>
            </a:r>
            <a:r>
              <a:rPr lang="en-US" dirty="0"/>
              <a:t> functions: mean, </a:t>
            </a:r>
            <a:r>
              <a:rPr lang="en-US" dirty="0" err="1"/>
              <a:t>std</a:t>
            </a:r>
            <a:r>
              <a:rPr lang="en-US" dirty="0"/>
              <a:t>, where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74" y="1943652"/>
            <a:ext cx="17907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2543243"/>
            <a:ext cx="14351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3186941"/>
            <a:ext cx="39370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3814140"/>
            <a:ext cx="22987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4420151"/>
            <a:ext cx="13335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2" y="5088869"/>
            <a:ext cx="1308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way:</a:t>
            </a:r>
          </a:p>
          <a:p>
            <a:pPr lvl="1"/>
            <a:r>
              <a:rPr lang="en-US" dirty="0"/>
              <a:t>Used dictionaries of ‘inputs’, ‘outputs’, ‘metadata’</a:t>
            </a:r>
          </a:p>
          <a:p>
            <a:pPr lvl="1"/>
            <a:r>
              <a:rPr lang="en-US" dirty="0"/>
              <a:t>Each entry is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/>
              <a:t> 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np.ndarray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r>
              <a:rPr lang="en-US" dirty="0"/>
              <a:t>New way:</a:t>
            </a:r>
          </a:p>
          <a:p>
            <a:pPr lvl="1"/>
            <a:r>
              <a:rPr lang="en-US" dirty="0"/>
              <a:t>All inputs, outputs, pointwise metadata in same space</a:t>
            </a:r>
          </a:p>
          <a:p>
            <a:pPr lvl="1"/>
            <a:r>
              <a:rPr lang="en-US" dirty="0"/>
              <a:t>Each entry is still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(or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size 1 if scalar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float,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unicode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longer if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2" y="4554565"/>
            <a:ext cx="3606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Conversion: Adding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way, taken from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Dummy.collectOutputFromDict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way: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151"/>
            <a:ext cx="9144000" cy="2199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608400"/>
            <a:ext cx="3098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9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</a:t>
            </a:r>
            <a:r>
              <a:rPr lang="mr-IN" dirty="0"/>
              <a:t>–</a:t>
            </a:r>
            <a:r>
              <a:rPr lang="en-US" dirty="0"/>
              <a:t> object </a:t>
            </a:r>
            <a:r>
              <a:rPr lang="en-US" dirty="0" err="1"/>
              <a:t>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/>
              <a:t> with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=object</a:t>
            </a:r>
          </a:p>
          <a:p>
            <a:r>
              <a:rPr lang="en-US" dirty="0"/>
              <a:t>Most tools are fine with this.  However,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ROMs demand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=float </a:t>
            </a:r>
            <a:r>
              <a:rPr lang="en-US" dirty="0"/>
              <a:t>or similar</a:t>
            </a:r>
          </a:p>
          <a:p>
            <a:pPr lvl="1"/>
            <a:endParaRPr lang="en-US" dirty="0"/>
          </a:p>
          <a:p>
            <a:r>
              <a:rPr lang="en-US" dirty="0"/>
              <a:t>How to fix this?  Convert type when obtaining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4" y="3441700"/>
            <a:ext cx="4851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</a:t>
            </a:r>
            <a:r>
              <a:rPr lang="mr-IN" dirty="0"/>
              <a:t>–</a:t>
            </a:r>
            <a:r>
              <a:rPr lang="en-US" dirty="0"/>
              <a:t> Obtaining pivot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values are stored in the coordinates of the variables that depend on them</a:t>
            </a:r>
          </a:p>
          <a:p>
            <a:r>
              <a:rPr lang="en-US" dirty="0"/>
              <a:t>They are not stored as variables themselves</a:t>
            </a:r>
          </a:p>
          <a:p>
            <a:r>
              <a:rPr lang="en-US" dirty="0"/>
              <a:t>Example: Retrieving “time” from inside an </a:t>
            </a:r>
            <a:r>
              <a:rPr lang="en-US" dirty="0" err="1"/>
              <a:t>ExternalModel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inside RAVEN can access on the data object directly:</a:t>
            </a:r>
          </a:p>
          <a:p>
            <a:endParaRPr lang="en-US" dirty="0"/>
          </a:p>
          <a:p>
            <a:r>
              <a:rPr lang="en-US" dirty="0"/>
              <a:t>‘time’ should not be listed as input or output variables in the new </a:t>
            </a:r>
            <a:r>
              <a:rPr lang="en-US"/>
              <a:t>dataobjects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66" y="3020663"/>
            <a:ext cx="36449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79" y="4416371"/>
            <a:ext cx="2273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Scope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New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Realizations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New API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Conversion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The current Data Objects are good, but limited</a:t>
            </a:r>
          </a:p>
          <a:p>
            <a:pPr lvl="1" algn="just"/>
            <a:r>
              <a:rPr lang="en-US" dirty="0"/>
              <a:t>1000 variables</a:t>
            </a:r>
          </a:p>
          <a:p>
            <a:pPr lvl="1" algn="just"/>
            <a:r>
              <a:rPr lang="en-US" dirty="0"/>
              <a:t>5000 samples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Reworked </a:t>
            </a:r>
            <a:r>
              <a:rPr lang="en-US" dirty="0" err="1"/>
              <a:t>DataObjects</a:t>
            </a:r>
            <a:r>
              <a:rPr lang="en-US" dirty="0"/>
              <a:t> improve by:</a:t>
            </a:r>
          </a:p>
          <a:p>
            <a:pPr lvl="1" algn="just"/>
            <a:r>
              <a:rPr lang="en-US" dirty="0"/>
              <a:t>Removing loops over variables</a:t>
            </a:r>
          </a:p>
          <a:p>
            <a:pPr lvl="1" algn="just"/>
            <a:r>
              <a:rPr lang="en-US" dirty="0"/>
              <a:t>Adding data by rows/columns instead of single entries</a:t>
            </a:r>
          </a:p>
          <a:p>
            <a:pPr lvl="1" algn="just"/>
            <a:r>
              <a:rPr lang="en-US" dirty="0"/>
              <a:t>Accessing powerful data structure management tools</a:t>
            </a:r>
          </a:p>
          <a:p>
            <a:pPr lvl="2" algn="just"/>
            <a:r>
              <a:rPr lang="en-US" dirty="0"/>
              <a:t>Pandas, </a:t>
            </a:r>
            <a:r>
              <a:rPr lang="en-US" dirty="0" err="1"/>
              <a:t>Xarray</a:t>
            </a:r>
            <a:r>
              <a:rPr lang="en-US" dirty="0"/>
              <a:t>, </a:t>
            </a:r>
            <a:r>
              <a:rPr lang="en-US" dirty="0" err="1"/>
              <a:t>Dask</a:t>
            </a:r>
            <a:endParaRPr lang="en-US" dirty="0"/>
          </a:p>
          <a:p>
            <a:pPr lvl="2" algn="just"/>
            <a:endParaRPr lang="en-US" dirty="0"/>
          </a:p>
          <a:p>
            <a:pPr algn="just"/>
            <a:r>
              <a:rPr lang="en-US" dirty="0"/>
              <a:t>Sprint work:</a:t>
            </a:r>
          </a:p>
          <a:p>
            <a:pPr lvl="1" algn="just"/>
            <a:r>
              <a:rPr lang="en-US" dirty="0"/>
              <a:t>Convert RAVEN entities to use new API</a:t>
            </a:r>
          </a:p>
          <a:p>
            <a:pPr lvl="2" algn="just"/>
            <a:r>
              <a:rPr lang="en-US" dirty="0"/>
              <a:t>Simple API conversion</a:t>
            </a:r>
          </a:p>
          <a:p>
            <a:pPr lvl="2" algn="just"/>
            <a:r>
              <a:rPr lang="en-US" dirty="0"/>
              <a:t>Rethinking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498574" y="3054625"/>
            <a:ext cx="1762539" cy="5168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DataObject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98574" y="3992078"/>
            <a:ext cx="1762539" cy="51683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DataSet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46852" y="5105261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PointSet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37652" y="5105260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HistorySet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 bwMode="auto">
          <a:xfrm flipV="1">
            <a:off x="4379844" y="3571460"/>
            <a:ext cx="0" cy="420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V="1">
            <a:off x="3028122" y="4508913"/>
            <a:ext cx="1351722" cy="596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9" idx="0"/>
            <a:endCxn id="7" idx="2"/>
          </p:cNvCxnSpPr>
          <p:nvPr/>
        </p:nvCxnSpPr>
        <p:spPr bwMode="auto">
          <a:xfrm flipH="1" flipV="1">
            <a:off x="4379844" y="4508913"/>
            <a:ext cx="1239078" cy="596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3498573" y="2174942"/>
            <a:ext cx="1762539" cy="516835"/>
          </a:xfrm>
          <a:prstGeom prst="roundRect">
            <a:avLst/>
          </a:prstGeom>
          <a:solidFill>
            <a:srgbClr val="1A4DB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BaseType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5" idx="0"/>
            <a:endCxn id="27" idx="2"/>
          </p:cNvCxnSpPr>
          <p:nvPr/>
        </p:nvCxnSpPr>
        <p:spPr bwMode="auto">
          <a:xfrm flipH="1" flipV="1">
            <a:off x="4379843" y="2691777"/>
            <a:ext cx="1" cy="362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90D45A6-588E-8B4E-9734-EDDD57206C1A}"/>
              </a:ext>
            </a:extLst>
          </p:cNvPr>
          <p:cNvSpPr/>
          <p:nvPr/>
        </p:nvSpPr>
        <p:spPr bwMode="auto">
          <a:xfrm>
            <a:off x="6500191" y="3992078"/>
            <a:ext cx="1762539" cy="51683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1FB017-54AE-D14A-926A-8CDC716F11F8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 bwMode="auto">
          <a:xfrm flipH="1" flipV="1">
            <a:off x="4379844" y="3571460"/>
            <a:ext cx="3001617" cy="420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12E0B2-86C3-8741-917D-4CDC5B6CA458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7381461" y="4508913"/>
            <a:ext cx="1762538" cy="596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578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Base Class: </a:t>
            </a:r>
            <a:r>
              <a:rPr lang="en-US" dirty="0" err="1"/>
              <a:t>XDataObject.</a:t>
            </a:r>
            <a:r>
              <a:rPr lang="en-US" dirty="0" err="1">
                <a:solidFill>
                  <a:schemeClr val="accent1"/>
                </a:solidFill>
              </a:rPr>
              <a:t>DataObject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6"/>
                </a:solidFill>
              </a:rPr>
              <a:t>BaseType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Input specifications, </a:t>
            </a:r>
            <a:r>
              <a:rPr lang="en-US" dirty="0" err="1"/>
              <a:t>readMoreXML</a:t>
            </a:r>
            <a:r>
              <a:rPr lang="en-US" dirty="0"/>
              <a:t>, </a:t>
            </a:r>
            <a:r>
              <a:rPr lang="en-US" dirty="0" err="1"/>
              <a:t>setPivotParams</a:t>
            </a:r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ND set: </a:t>
            </a:r>
            <a:r>
              <a:rPr lang="en-US" dirty="0" err="1"/>
              <a:t>XDataSet.</a:t>
            </a:r>
            <a:r>
              <a:rPr lang="en-US" dirty="0" err="1">
                <a:solidFill>
                  <a:srgbClr val="FF6600"/>
                </a:solidFill>
              </a:rPr>
              <a:t>DataSet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1"/>
                </a:solidFill>
              </a:rPr>
              <a:t>DataObject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General implementation, works for arbitrary ragged data</a:t>
            </a:r>
          </a:p>
          <a:p>
            <a:pPr lvl="1" algn="just"/>
            <a:r>
              <a:rPr lang="en-US" dirty="0"/>
              <a:t>API is fully defined here, not customized in other objects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Point set: </a:t>
            </a:r>
            <a:r>
              <a:rPr lang="en-US" dirty="0" err="1"/>
              <a:t>XPointSet.PointSet</a:t>
            </a:r>
            <a:r>
              <a:rPr lang="en-US" dirty="0"/>
              <a:t>( </a:t>
            </a:r>
            <a:r>
              <a:rPr lang="en-US" dirty="0" err="1">
                <a:solidFill>
                  <a:srgbClr val="FF6600"/>
                </a:solidFill>
              </a:rPr>
              <a:t>DataSet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Requires all single-value entries for inputs, outputs</a:t>
            </a:r>
          </a:p>
          <a:p>
            <a:pPr lvl="1" algn="just"/>
            <a:r>
              <a:rPr lang="en-US" dirty="0"/>
              <a:t>Specialization of </a:t>
            </a:r>
            <a:r>
              <a:rPr lang="en-US" dirty="0" err="1"/>
              <a:t>DataSet</a:t>
            </a:r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History set: </a:t>
            </a:r>
            <a:r>
              <a:rPr lang="en-US" dirty="0" err="1"/>
              <a:t>XHistorySet.HistorySet</a:t>
            </a:r>
            <a:r>
              <a:rPr lang="en-US" dirty="0"/>
              <a:t>( </a:t>
            </a:r>
            <a:r>
              <a:rPr lang="en-US" dirty="0" err="1">
                <a:solidFill>
                  <a:srgbClr val="FF6600"/>
                </a:solidFill>
              </a:rPr>
              <a:t>DataSet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Requires single-value inputs, shared-pivot outputs</a:t>
            </a:r>
          </a:p>
          <a:p>
            <a:pPr lvl="1" algn="just"/>
            <a:r>
              <a:rPr lang="en-US" dirty="0"/>
              <a:t>Specialization of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New Structure</a:t>
            </a:r>
          </a:p>
        </p:txBody>
      </p:sp>
    </p:spTree>
    <p:extLst>
      <p:ext uri="{BB962C8B-B14F-4D97-AF65-F5344CB8AC3E}">
        <p14:creationId xmlns:p14="http://schemas.microsoft.com/office/powerpoint/2010/main" val="17611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Defined in the first part of </a:t>
            </a:r>
            <a:r>
              <a:rPr lang="en-US" dirty="0" err="1">
                <a:solidFill>
                  <a:srgbClr val="FF6600"/>
                </a:solidFill>
              </a:rPr>
              <a:t>DataSet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class in </a:t>
            </a:r>
            <a:r>
              <a:rPr lang="en-US" dirty="0" err="1"/>
              <a:t>XDataSet.py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No overlap with existing API</a:t>
            </a:r>
          </a:p>
          <a:p>
            <a:pPr lvl="2" algn="just"/>
            <a:r>
              <a:rPr lang="en-US" dirty="0"/>
              <a:t>When transitioning, all old </a:t>
            </a:r>
            <a:r>
              <a:rPr lang="en-US" dirty="0" err="1"/>
              <a:t>DataObject</a:t>
            </a:r>
            <a:r>
              <a:rPr lang="en-US" dirty="0"/>
              <a:t> calls will error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Most methods only do 1 action</a:t>
            </a:r>
          </a:p>
          <a:p>
            <a:pPr lvl="2" algn="just"/>
            <a:r>
              <a:rPr lang="en-US" dirty="0"/>
              <a:t>Call sub-methods for other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New 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1" y="-87085"/>
            <a:ext cx="769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Want to add a </a:t>
            </a:r>
            <a:r>
              <a:rPr lang="en-US" dirty="0">
                <a:solidFill>
                  <a:srgbClr val="00B050"/>
                </a:solidFill>
              </a:rPr>
              <a:t>realization</a:t>
            </a:r>
            <a:r>
              <a:rPr lang="en-US" dirty="0"/>
              <a:t>?</a:t>
            </a:r>
          </a:p>
          <a:p>
            <a:pPr lvl="1" algn="just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data.addRealization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rlz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/>
              <a:t>Takes a dictionary of </a:t>
            </a:r>
            <a:r>
              <a:rPr lang="en-US" dirty="0" err="1"/>
              <a:t>np.array</a:t>
            </a:r>
            <a:r>
              <a:rPr lang="en-US" dirty="0"/>
              <a:t> (1-d for single-value)</a:t>
            </a:r>
          </a:p>
          <a:p>
            <a:pPr lvl="2" algn="just"/>
            <a:r>
              <a:rPr lang="en-US" dirty="0"/>
              <a:t>Coordinates added separate from dependents</a:t>
            </a:r>
          </a:p>
          <a:p>
            <a:pPr lvl="2" algn="just"/>
            <a:r>
              <a:rPr lang="en-US" dirty="0"/>
              <a:t>Example:</a:t>
            </a:r>
          </a:p>
          <a:p>
            <a:pPr lvl="2"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Want to add a </a:t>
            </a:r>
            <a:r>
              <a:rPr lang="en-US" dirty="0">
                <a:solidFill>
                  <a:srgbClr val="00B050"/>
                </a:solidFill>
              </a:rPr>
              <a:t>new variable</a:t>
            </a:r>
            <a:r>
              <a:rPr lang="en-US" dirty="0"/>
              <a:t>?</a:t>
            </a:r>
          </a:p>
          <a:p>
            <a:pPr lvl="1" algn="just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data.addVariable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varName,values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/>
              <a:t>name is string name</a:t>
            </a:r>
          </a:p>
          <a:p>
            <a:pPr lvl="2" algn="just"/>
            <a:r>
              <a:rPr lang="en-US" dirty="0"/>
              <a:t>values is </a:t>
            </a:r>
            <a:r>
              <a:rPr lang="en-US" dirty="0" err="1"/>
              <a:t>np.ndarray</a:t>
            </a:r>
            <a:r>
              <a:rPr lang="en-US" dirty="0"/>
              <a:t> of:</a:t>
            </a:r>
          </a:p>
          <a:p>
            <a:pPr lvl="3" algn="just"/>
            <a:r>
              <a:rPr lang="en-US" dirty="0" err="1"/>
              <a:t>float,str</a:t>
            </a:r>
            <a:r>
              <a:rPr lang="en-US" dirty="0"/>
              <a:t> for single-valued (scalars)</a:t>
            </a:r>
          </a:p>
          <a:p>
            <a:pPr lvl="3" algn="just"/>
            <a:r>
              <a:rPr lang="en-US" dirty="0" err="1"/>
              <a:t>xr.DataArray</a:t>
            </a:r>
            <a:r>
              <a:rPr lang="en-US" dirty="0"/>
              <a:t> for histories/ND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New API </a:t>
            </a:r>
            <a:r>
              <a:rPr lang="mr-IN" dirty="0"/>
              <a:t>–</a:t>
            </a:r>
            <a:r>
              <a:rPr lang="en-US" dirty="0"/>
              <a:t> Adding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09" y="2969039"/>
            <a:ext cx="3924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Want to add </a:t>
            </a:r>
            <a:r>
              <a:rPr lang="en-US" dirty="0">
                <a:solidFill>
                  <a:srgbClr val="00B050"/>
                </a:solidFill>
              </a:rPr>
              <a:t>metadata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General Data (not pointwise, once per data object)</a:t>
            </a:r>
          </a:p>
          <a:p>
            <a:pPr lvl="2" algn="just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data.addMeta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tag,xmlDict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 algn="just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tag</a:t>
            </a:r>
            <a:r>
              <a:rPr lang="en-US" dirty="0"/>
              <a:t> says which meta key to store under</a:t>
            </a:r>
          </a:p>
          <a:p>
            <a:pPr lvl="4" algn="just"/>
            <a:r>
              <a:rPr lang="en-US" dirty="0"/>
              <a:t>e.g. </a:t>
            </a:r>
            <a:r>
              <a:rPr lang="en-US" dirty="0" err="1"/>
              <a:t>BasicStastics</a:t>
            </a:r>
            <a:r>
              <a:rPr lang="en-US" dirty="0"/>
              <a:t>, </a:t>
            </a:r>
            <a:r>
              <a:rPr lang="en-US" dirty="0" err="1"/>
              <a:t>DataSet</a:t>
            </a:r>
            <a:r>
              <a:rPr lang="en-US" dirty="0"/>
              <a:t>, Optimizer, HSPS</a:t>
            </a:r>
          </a:p>
          <a:p>
            <a:pPr lvl="3" algn="just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xmlDict</a:t>
            </a:r>
            <a:r>
              <a:rPr lang="en-US" dirty="0"/>
              <a:t> are the data to add</a:t>
            </a:r>
          </a:p>
          <a:p>
            <a:pPr lvl="4" algn="just"/>
            <a:r>
              <a:rPr lang="en-US" dirty="0"/>
              <a:t>e.g.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Pointwise Data</a:t>
            </a:r>
          </a:p>
          <a:p>
            <a:pPr lvl="2" algn="just"/>
            <a:r>
              <a:rPr lang="en-US" dirty="0"/>
              <a:t>Include the data in </a:t>
            </a:r>
            <a:r>
              <a:rPr lang="en-US" dirty="0" err="1"/>
              <a:t>addRealization</a:t>
            </a:r>
            <a:r>
              <a:rPr lang="en-US" dirty="0"/>
              <a:t> dictionary</a:t>
            </a:r>
          </a:p>
          <a:p>
            <a:pPr lvl="3" algn="just"/>
            <a:r>
              <a:rPr lang="en-US" dirty="0"/>
              <a:t>variables not in input, output are added to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New API </a:t>
            </a:r>
            <a:r>
              <a:rPr lang="mr-IN" dirty="0"/>
              <a:t>–</a:t>
            </a:r>
            <a:r>
              <a:rPr lang="en-US" dirty="0"/>
              <a:t> Adding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91" y="3533361"/>
            <a:ext cx="3581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 </a:t>
            </a:r>
            <a:r>
              <a:rPr lang="mr-IN" dirty="0"/>
              <a:t>–</a:t>
            </a:r>
            <a:r>
              <a:rPr lang="en-US" dirty="0"/>
              <a:t> Accessing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>
                <a:solidFill>
                  <a:srgbClr val="00B050"/>
                </a:solidFill>
              </a:rPr>
              <a:t>pivot </a:t>
            </a:r>
            <a:r>
              <a:rPr lang="en-US" dirty="0"/>
              <a:t>parameter(s)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data.getDimensions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rgbClr val="00B050"/>
                </a:solidFill>
              </a:rPr>
              <a:t>metadata</a:t>
            </a:r>
            <a:r>
              <a:rPr lang="en-US" dirty="0"/>
              <a:t> information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data.getMeta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keys,pointwise,general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r>
              <a:rPr lang="en-US" dirty="0"/>
              <a:t>tell it to search in pointwise or general metadata</a:t>
            </a:r>
          </a:p>
          <a:p>
            <a:r>
              <a:rPr lang="en-US" dirty="0"/>
              <a:t>Get list of </a:t>
            </a:r>
            <a:r>
              <a:rPr lang="en-US" dirty="0">
                <a:solidFill>
                  <a:srgbClr val="00B050"/>
                </a:solidFill>
              </a:rPr>
              <a:t>variable names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data.getVars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(subset)</a:t>
            </a:r>
          </a:p>
          <a:p>
            <a:pPr lvl="2"/>
            <a:r>
              <a:rPr lang="en-US" dirty="0"/>
              <a:t>input, output, metadata; or None for all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rgbClr val="00B050"/>
                </a:solidFill>
              </a:rPr>
              <a:t>variable values</a:t>
            </a:r>
          </a:p>
          <a:p>
            <a:pPr lvl="1"/>
            <a:r>
              <a:rPr lang="en-US" dirty="0"/>
              <a:t>Best to access directly</a:t>
            </a:r>
          </a:p>
          <a:p>
            <a:pPr lvl="2"/>
            <a:r>
              <a:rPr lang="en-US" sz="1600" dirty="0"/>
              <a:t>For more methods, see “</a:t>
            </a:r>
            <a:r>
              <a:rPr lang="en-US" sz="1600" dirty="0" err="1"/>
              <a:t>Xarray</a:t>
            </a:r>
            <a:r>
              <a:rPr lang="en-US" sz="1600" dirty="0"/>
              <a:t> Operations”, or </a:t>
            </a:r>
            <a:r>
              <a:rPr lang="en-US" sz="1600" dirty="0">
                <a:hlinkClick r:id="rId2"/>
              </a:rPr>
              <a:t>http://xarray.pydata.org/en/stable/indexing.html#dataset-indexing</a:t>
            </a:r>
            <a:endParaRPr lang="en-US" sz="1600" dirty="0"/>
          </a:p>
          <a:p>
            <a:pPr lvl="1"/>
            <a:r>
              <a:rPr lang="en-US" dirty="0"/>
              <a:t>Slower, as dictionary</a:t>
            </a:r>
          </a:p>
          <a:p>
            <a:pPr lvl="2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data.getVarValues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var</a:t>
            </a:r>
            <a:r>
              <a:rPr lang="en-US" dirty="0"/>
              <a:t>” can be list or single variable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09" y="4408556"/>
            <a:ext cx="2895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0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26556</TotalTime>
  <Words>920</Words>
  <Application>Microsoft Macintosh PowerPoint</Application>
  <PresentationFormat>On-screen Show (4:3)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Times New Roman</vt:lpstr>
      <vt:lpstr>Default Design</vt:lpstr>
      <vt:lpstr>Changing Data Object API</vt:lpstr>
      <vt:lpstr>Outline</vt:lpstr>
      <vt:lpstr>Scope</vt:lpstr>
      <vt:lpstr>New Structure</vt:lpstr>
      <vt:lpstr>New Structure</vt:lpstr>
      <vt:lpstr>New API</vt:lpstr>
      <vt:lpstr>New API – Adding Data</vt:lpstr>
      <vt:lpstr>New API – Adding Data</vt:lpstr>
      <vt:lpstr>New API – Accessing Data</vt:lpstr>
      <vt:lpstr>New API – Get A Realization/Sample</vt:lpstr>
      <vt:lpstr>New API – Get Each Realization</vt:lpstr>
      <vt:lpstr>New API – Properties</vt:lpstr>
      <vt:lpstr>Xarray Operations</vt:lpstr>
      <vt:lpstr>Realizations</vt:lpstr>
      <vt:lpstr>Example Conversion: Adding Realization</vt:lpstr>
      <vt:lpstr>Common Issues – object dtype</vt:lpstr>
      <vt:lpstr>Common Issues – Obtaining pivot values</vt:lpstr>
    </vt:vector>
  </TitlesOfParts>
  <Company>Idaho National Laboratory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550</cp:revision>
  <cp:lastPrinted>2017-03-30T02:21:26Z</cp:lastPrinted>
  <dcterms:created xsi:type="dcterms:W3CDTF">1999-10-26T20:37:18Z</dcterms:created>
  <dcterms:modified xsi:type="dcterms:W3CDTF">2018-05-03T14:47:47Z</dcterms:modified>
</cp:coreProperties>
</file>