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2" r:id="rId4"/>
  </p:sldMasterIdLst>
  <p:notesMasterIdLst>
    <p:notesMasterId r:id="rId8"/>
  </p:notesMasterIdLst>
  <p:sldIdLst>
    <p:sldId id="256" r:id="rId5"/>
    <p:sldId id="307" r:id="rId6"/>
    <p:sldId id="30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Joshua J. Cogliati" initials="JC" lastIdx="2" clrIdx="6">
    <p:extLst>
      <p:ext uri="{19B8F6BF-5375-455C-9EA6-DF929625EA0E}">
        <p15:presenceInfo xmlns:p15="http://schemas.microsoft.com/office/powerpoint/2012/main" userId="S::joshua.cogliati@inl.gov::761e2b93-88e3-4e1b-9737-8d20e74e376a" providerId="AD"/>
      </p:ext>
    </p:extLst>
  </p:cmAuthor>
  <p:cmAuthor id="1" name="Paul W. Talbot" initials="PT" lastIdx="4" clrIdx="0">
    <p:extLst>
      <p:ext uri="{19B8F6BF-5375-455C-9EA6-DF929625EA0E}">
        <p15:presenceInfo xmlns:p15="http://schemas.microsoft.com/office/powerpoint/2012/main" userId="S::paul.talbot@inl.gov::47b4e9e4-eb66-4b1d-81b2-c4f964d4aa41" providerId="AD"/>
      </p:ext>
    </p:extLst>
  </p:cmAuthor>
  <p:cmAuthor id="2" name="Diego Mandelli" initials="DM" lastIdx="10" clrIdx="1">
    <p:extLst>
      <p:ext uri="{19B8F6BF-5375-455C-9EA6-DF929625EA0E}">
        <p15:presenceInfo xmlns:p15="http://schemas.microsoft.com/office/powerpoint/2012/main" userId="S::diego.mandelli@inl.gov::0250b4d7-e5ff-4346-9fdf-1471b8520920" providerId="AD"/>
      </p:ext>
    </p:extLst>
  </p:cmAuthor>
  <p:cmAuthor id="3" name="Congjian Wang" initials="CW" lastIdx="2" clrIdx="2">
    <p:extLst>
      <p:ext uri="{19B8F6BF-5375-455C-9EA6-DF929625EA0E}">
        <p15:presenceInfo xmlns:p15="http://schemas.microsoft.com/office/powerpoint/2012/main" userId="S::congjian.wang@inl.gov::18790317-30ac-465e-8114-1d5db7f90a74" providerId="AD"/>
      </p:ext>
    </p:extLst>
  </p:cmAuthor>
  <p:cmAuthor id="4" name="Mohammad G. Abdo" initials="MA" lastIdx="2" clrIdx="3">
    <p:extLst>
      <p:ext uri="{19B8F6BF-5375-455C-9EA6-DF929625EA0E}">
        <p15:presenceInfo xmlns:p15="http://schemas.microsoft.com/office/powerpoint/2012/main" userId="S::mohammad.abdo@inl.gov::a714cb67-05a0-476b-a83a-e1e73bd0e875" providerId="AD"/>
      </p:ext>
    </p:extLst>
  </p:cmAuthor>
  <p:cmAuthor id="5" name="Daniel Garrett" initials="DG" lastIdx="1" clrIdx="4">
    <p:extLst>
      <p:ext uri="{19B8F6BF-5375-455C-9EA6-DF929625EA0E}">
        <p15:presenceInfo xmlns:p15="http://schemas.microsoft.com/office/powerpoint/2012/main" userId="Daniel Garrett" providerId="None"/>
      </p:ext>
    </p:extLst>
  </p:cmAuthor>
  <p:cmAuthor id="6" name="John M. Shaver" initials="JMS" lastIdx="18" clrIdx="5">
    <p:extLst>
      <p:ext uri="{19B8F6BF-5375-455C-9EA6-DF929625EA0E}">
        <p15:presenceInfo xmlns:p15="http://schemas.microsoft.com/office/powerpoint/2012/main" userId="S::John.Shaver@inl.gov::371acd96-c5d1-45c8-bef4-110f37af7b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0A24"/>
    <a:srgbClr val="07519E"/>
    <a:srgbClr val="2DA9E1"/>
    <a:srgbClr val="1C3665"/>
    <a:srgbClr val="8EC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D0D49E-9014-7A4F-936A-C77F39136071}" v="5" dt="2022-07-24T21:23:43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/>
    <p:restoredTop sz="94694"/>
  </p:normalViewPr>
  <p:slideViewPr>
    <p:cSldViewPr snapToGrid="0">
      <p:cViewPr varScale="1">
        <p:scale>
          <a:sx n="121" d="100"/>
          <a:sy n="121" d="100"/>
        </p:scale>
        <p:origin x="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Mandelli" userId="0250b4d7-e5ff-4346-9fdf-1471b8520920" providerId="ADAL" clId="{9BD0D49E-9014-7A4F-936A-C77F39136071}"/>
    <pc:docChg chg="custSel addSld delSld modSld">
      <pc:chgData name="Diego Mandelli" userId="0250b4d7-e5ff-4346-9fdf-1471b8520920" providerId="ADAL" clId="{9BD0D49E-9014-7A4F-936A-C77F39136071}" dt="2022-07-24T21:23:43.448" v="59"/>
      <pc:docMkLst>
        <pc:docMk/>
      </pc:docMkLst>
      <pc:sldChg chg="addSp delSp modSp mod">
        <pc:chgData name="Diego Mandelli" userId="0250b4d7-e5ff-4346-9fdf-1471b8520920" providerId="ADAL" clId="{9BD0D49E-9014-7A4F-936A-C77F39136071}" dt="2022-07-22T22:00:58.859" v="12" actId="20577"/>
        <pc:sldMkLst>
          <pc:docMk/>
          <pc:sldMk cId="4025150931" sldId="256"/>
        </pc:sldMkLst>
        <pc:spChg chg="mod">
          <ac:chgData name="Diego Mandelli" userId="0250b4d7-e5ff-4346-9fdf-1471b8520920" providerId="ADAL" clId="{9BD0D49E-9014-7A4F-936A-C77F39136071}" dt="2022-07-22T22:00:58.859" v="12" actId="20577"/>
          <ac:spMkLst>
            <pc:docMk/>
            <pc:sldMk cId="4025150931" sldId="256"/>
            <ac:spMk id="2" creationId="{65B3176E-FAD1-2B4C-96D5-F706C44483D8}"/>
          </ac:spMkLst>
        </pc:spChg>
        <pc:spChg chg="del">
          <ac:chgData name="Diego Mandelli" userId="0250b4d7-e5ff-4346-9fdf-1471b8520920" providerId="ADAL" clId="{9BD0D49E-9014-7A4F-936A-C77F39136071}" dt="2022-07-22T21:56:56.110" v="0" actId="478"/>
          <ac:spMkLst>
            <pc:docMk/>
            <pc:sldMk cId="4025150931" sldId="256"/>
            <ac:spMk id="3" creationId="{DC656D43-7FAB-834B-AA9F-965D52A8E525}"/>
          </ac:spMkLst>
        </pc:spChg>
        <pc:spChg chg="add del mod">
          <ac:chgData name="Diego Mandelli" userId="0250b4d7-e5ff-4346-9fdf-1471b8520920" providerId="ADAL" clId="{9BD0D49E-9014-7A4F-936A-C77F39136071}" dt="2022-07-22T21:56:59.460" v="1" actId="478"/>
          <ac:spMkLst>
            <pc:docMk/>
            <pc:sldMk cId="4025150931" sldId="256"/>
            <ac:spMk id="7" creationId="{96F61C3B-D27C-FECF-43A6-8AD44D8BAD22}"/>
          </ac:spMkLst>
        </pc:spChg>
      </pc:sldChg>
      <pc:sldChg chg="addSp modSp">
        <pc:chgData name="Diego Mandelli" userId="0250b4d7-e5ff-4346-9fdf-1471b8520920" providerId="ADAL" clId="{9BD0D49E-9014-7A4F-936A-C77F39136071}" dt="2022-07-24T20:10:35.173" v="20"/>
        <pc:sldMkLst>
          <pc:docMk/>
          <pc:sldMk cId="3740507963" sldId="257"/>
        </pc:sldMkLst>
        <pc:spChg chg="add mod">
          <ac:chgData name="Diego Mandelli" userId="0250b4d7-e5ff-4346-9fdf-1471b8520920" providerId="ADAL" clId="{9BD0D49E-9014-7A4F-936A-C77F39136071}" dt="2022-07-24T20:10:35.173" v="20"/>
          <ac:spMkLst>
            <pc:docMk/>
            <pc:sldMk cId="3740507963" sldId="257"/>
            <ac:spMk id="5" creationId="{91A943EE-D777-41FA-4DFC-A29AFC51C945}"/>
          </ac:spMkLst>
        </pc:spChg>
      </pc:sldChg>
      <pc:sldChg chg="addSp modSp">
        <pc:chgData name="Diego Mandelli" userId="0250b4d7-e5ff-4346-9fdf-1471b8520920" providerId="ADAL" clId="{9BD0D49E-9014-7A4F-936A-C77F39136071}" dt="2022-07-24T20:10:35.173" v="20"/>
        <pc:sldMkLst>
          <pc:docMk/>
          <pc:sldMk cId="845590277" sldId="259"/>
        </pc:sldMkLst>
        <pc:spChg chg="add mod">
          <ac:chgData name="Diego Mandelli" userId="0250b4d7-e5ff-4346-9fdf-1471b8520920" providerId="ADAL" clId="{9BD0D49E-9014-7A4F-936A-C77F39136071}" dt="2022-07-24T20:10:35.173" v="20"/>
          <ac:spMkLst>
            <pc:docMk/>
            <pc:sldMk cId="845590277" sldId="259"/>
            <ac:spMk id="4" creationId="{55D59667-CE29-81FB-53FB-C3A5484BC50B}"/>
          </ac:spMkLst>
        </pc:spChg>
      </pc:sldChg>
      <pc:sldChg chg="addSp modSp">
        <pc:chgData name="Diego Mandelli" userId="0250b4d7-e5ff-4346-9fdf-1471b8520920" providerId="ADAL" clId="{9BD0D49E-9014-7A4F-936A-C77F39136071}" dt="2022-07-24T20:10:35.173" v="20"/>
        <pc:sldMkLst>
          <pc:docMk/>
          <pc:sldMk cId="2813207782" sldId="260"/>
        </pc:sldMkLst>
        <pc:spChg chg="add mod">
          <ac:chgData name="Diego Mandelli" userId="0250b4d7-e5ff-4346-9fdf-1471b8520920" providerId="ADAL" clId="{9BD0D49E-9014-7A4F-936A-C77F39136071}" dt="2022-07-24T20:10:35.173" v="20"/>
          <ac:spMkLst>
            <pc:docMk/>
            <pc:sldMk cId="2813207782" sldId="260"/>
            <ac:spMk id="4" creationId="{DCD6FFA4-D341-FF55-A902-38ED648702DA}"/>
          </ac:spMkLst>
        </pc:spChg>
      </pc:sldChg>
      <pc:sldChg chg="addSp modSp mod">
        <pc:chgData name="Diego Mandelli" userId="0250b4d7-e5ff-4346-9fdf-1471b8520920" providerId="ADAL" clId="{9BD0D49E-9014-7A4F-936A-C77F39136071}" dt="2022-07-24T20:10:35.173" v="20"/>
        <pc:sldMkLst>
          <pc:docMk/>
          <pc:sldMk cId="2149233" sldId="262"/>
        </pc:sldMkLst>
        <pc:spChg chg="mod">
          <ac:chgData name="Diego Mandelli" userId="0250b4d7-e5ff-4346-9fdf-1471b8520920" providerId="ADAL" clId="{9BD0D49E-9014-7A4F-936A-C77F39136071}" dt="2022-07-24T20:01:26.077" v="19" actId="20577"/>
          <ac:spMkLst>
            <pc:docMk/>
            <pc:sldMk cId="2149233" sldId="262"/>
            <ac:spMk id="3" creationId="{36148585-E4DD-B245-AADE-A08F5A5CC008}"/>
          </ac:spMkLst>
        </pc:spChg>
        <pc:spChg chg="add mod">
          <ac:chgData name="Diego Mandelli" userId="0250b4d7-e5ff-4346-9fdf-1471b8520920" providerId="ADAL" clId="{9BD0D49E-9014-7A4F-936A-C77F39136071}" dt="2022-07-24T20:10:35.173" v="20"/>
          <ac:spMkLst>
            <pc:docMk/>
            <pc:sldMk cId="2149233" sldId="262"/>
            <ac:spMk id="19" creationId="{65AC1A9C-ABF5-4B49-E5DB-A7EF6FBCBE42}"/>
          </ac:spMkLst>
        </pc:spChg>
      </pc:sldChg>
      <pc:sldChg chg="addSp modSp">
        <pc:chgData name="Diego Mandelli" userId="0250b4d7-e5ff-4346-9fdf-1471b8520920" providerId="ADAL" clId="{9BD0D49E-9014-7A4F-936A-C77F39136071}" dt="2022-07-24T20:10:35.173" v="20"/>
        <pc:sldMkLst>
          <pc:docMk/>
          <pc:sldMk cId="496471537" sldId="265"/>
        </pc:sldMkLst>
        <pc:spChg chg="add mod">
          <ac:chgData name="Diego Mandelli" userId="0250b4d7-e5ff-4346-9fdf-1471b8520920" providerId="ADAL" clId="{9BD0D49E-9014-7A4F-936A-C77F39136071}" dt="2022-07-24T20:10:35.173" v="20"/>
          <ac:spMkLst>
            <pc:docMk/>
            <pc:sldMk cId="496471537" sldId="265"/>
            <ac:spMk id="3" creationId="{59B6B7D3-332C-500E-3F2A-F13AB0966E66}"/>
          </ac:spMkLst>
        </pc:spChg>
      </pc:sldChg>
      <pc:sldChg chg="addSp modSp">
        <pc:chgData name="Diego Mandelli" userId="0250b4d7-e5ff-4346-9fdf-1471b8520920" providerId="ADAL" clId="{9BD0D49E-9014-7A4F-936A-C77F39136071}" dt="2022-07-24T20:10:35.173" v="20"/>
        <pc:sldMkLst>
          <pc:docMk/>
          <pc:sldMk cId="1216367709" sldId="267"/>
        </pc:sldMkLst>
        <pc:spChg chg="add mod">
          <ac:chgData name="Diego Mandelli" userId="0250b4d7-e5ff-4346-9fdf-1471b8520920" providerId="ADAL" clId="{9BD0D49E-9014-7A4F-936A-C77F39136071}" dt="2022-07-24T20:10:35.173" v="20"/>
          <ac:spMkLst>
            <pc:docMk/>
            <pc:sldMk cId="1216367709" sldId="267"/>
            <ac:spMk id="4" creationId="{C4901041-246D-9364-C0B0-D04F236CABD2}"/>
          </ac:spMkLst>
        </pc:spChg>
      </pc:sldChg>
      <pc:sldChg chg="addSp modSp">
        <pc:chgData name="Diego Mandelli" userId="0250b4d7-e5ff-4346-9fdf-1471b8520920" providerId="ADAL" clId="{9BD0D49E-9014-7A4F-936A-C77F39136071}" dt="2022-07-24T20:10:35.173" v="20"/>
        <pc:sldMkLst>
          <pc:docMk/>
          <pc:sldMk cId="2324479930" sldId="271"/>
        </pc:sldMkLst>
        <pc:spChg chg="add mod">
          <ac:chgData name="Diego Mandelli" userId="0250b4d7-e5ff-4346-9fdf-1471b8520920" providerId="ADAL" clId="{9BD0D49E-9014-7A4F-936A-C77F39136071}" dt="2022-07-24T20:10:35.173" v="20"/>
          <ac:spMkLst>
            <pc:docMk/>
            <pc:sldMk cId="2324479930" sldId="271"/>
            <ac:spMk id="4" creationId="{92EE5CE4-CC2F-139A-D40D-C25445B4FD54}"/>
          </ac:spMkLst>
        </pc:spChg>
      </pc:sldChg>
      <pc:sldChg chg="addSp modSp">
        <pc:chgData name="Diego Mandelli" userId="0250b4d7-e5ff-4346-9fdf-1471b8520920" providerId="ADAL" clId="{9BD0D49E-9014-7A4F-936A-C77F39136071}" dt="2022-07-24T20:10:35.173" v="20"/>
        <pc:sldMkLst>
          <pc:docMk/>
          <pc:sldMk cId="2227045366" sldId="272"/>
        </pc:sldMkLst>
        <pc:spChg chg="add mod">
          <ac:chgData name="Diego Mandelli" userId="0250b4d7-e5ff-4346-9fdf-1471b8520920" providerId="ADAL" clId="{9BD0D49E-9014-7A4F-936A-C77F39136071}" dt="2022-07-24T20:10:35.173" v="20"/>
          <ac:spMkLst>
            <pc:docMk/>
            <pc:sldMk cId="2227045366" sldId="272"/>
            <ac:spMk id="5" creationId="{D379600D-201F-9F7C-79FA-A6491FE69B0E}"/>
          </ac:spMkLst>
        </pc:spChg>
      </pc:sldChg>
      <pc:sldChg chg="addSp modSp">
        <pc:chgData name="Diego Mandelli" userId="0250b4d7-e5ff-4346-9fdf-1471b8520920" providerId="ADAL" clId="{9BD0D49E-9014-7A4F-936A-C77F39136071}" dt="2022-07-24T20:10:35.173" v="20"/>
        <pc:sldMkLst>
          <pc:docMk/>
          <pc:sldMk cId="2286562735" sldId="273"/>
        </pc:sldMkLst>
        <pc:spChg chg="add mod">
          <ac:chgData name="Diego Mandelli" userId="0250b4d7-e5ff-4346-9fdf-1471b8520920" providerId="ADAL" clId="{9BD0D49E-9014-7A4F-936A-C77F39136071}" dt="2022-07-24T20:10:35.173" v="20"/>
          <ac:spMkLst>
            <pc:docMk/>
            <pc:sldMk cId="2286562735" sldId="273"/>
            <ac:spMk id="4" creationId="{374B86D1-9203-9230-8ED8-D0E13544142C}"/>
          </ac:spMkLst>
        </pc:spChg>
      </pc:sldChg>
      <pc:sldChg chg="addSp modSp">
        <pc:chgData name="Diego Mandelli" userId="0250b4d7-e5ff-4346-9fdf-1471b8520920" providerId="ADAL" clId="{9BD0D49E-9014-7A4F-936A-C77F39136071}" dt="2022-07-24T20:10:35.173" v="20"/>
        <pc:sldMkLst>
          <pc:docMk/>
          <pc:sldMk cId="3601867873" sldId="274"/>
        </pc:sldMkLst>
        <pc:spChg chg="add mod">
          <ac:chgData name="Diego Mandelli" userId="0250b4d7-e5ff-4346-9fdf-1471b8520920" providerId="ADAL" clId="{9BD0D49E-9014-7A4F-936A-C77F39136071}" dt="2022-07-24T20:10:35.173" v="20"/>
          <ac:spMkLst>
            <pc:docMk/>
            <pc:sldMk cId="3601867873" sldId="274"/>
            <ac:spMk id="3" creationId="{6507EEB2-B0AC-5B3F-8D14-0EF5AF34CD98}"/>
          </ac:spMkLst>
        </pc:spChg>
      </pc:sldChg>
      <pc:sldChg chg="addSp modSp">
        <pc:chgData name="Diego Mandelli" userId="0250b4d7-e5ff-4346-9fdf-1471b8520920" providerId="ADAL" clId="{9BD0D49E-9014-7A4F-936A-C77F39136071}" dt="2022-07-24T20:10:35.173" v="20"/>
        <pc:sldMkLst>
          <pc:docMk/>
          <pc:sldMk cId="925412873" sldId="275"/>
        </pc:sldMkLst>
        <pc:spChg chg="add mod">
          <ac:chgData name="Diego Mandelli" userId="0250b4d7-e5ff-4346-9fdf-1471b8520920" providerId="ADAL" clId="{9BD0D49E-9014-7A4F-936A-C77F39136071}" dt="2022-07-24T20:10:35.173" v="20"/>
          <ac:spMkLst>
            <pc:docMk/>
            <pc:sldMk cId="925412873" sldId="275"/>
            <ac:spMk id="3" creationId="{DCB45248-8E98-DA95-FEE5-B90A40655702}"/>
          </ac:spMkLst>
        </pc:spChg>
      </pc:sldChg>
      <pc:sldChg chg="addSp modSp mod">
        <pc:chgData name="Diego Mandelli" userId="0250b4d7-e5ff-4346-9fdf-1471b8520920" providerId="ADAL" clId="{9BD0D49E-9014-7A4F-936A-C77F39136071}" dt="2022-07-24T21:11:50.040" v="51" actId="20577"/>
        <pc:sldMkLst>
          <pc:docMk/>
          <pc:sldMk cId="682342230" sldId="277"/>
        </pc:sldMkLst>
        <pc:spChg chg="mod">
          <ac:chgData name="Diego Mandelli" userId="0250b4d7-e5ff-4346-9fdf-1471b8520920" providerId="ADAL" clId="{9BD0D49E-9014-7A4F-936A-C77F39136071}" dt="2022-07-24T21:11:50.040" v="51" actId="20577"/>
          <ac:spMkLst>
            <pc:docMk/>
            <pc:sldMk cId="682342230" sldId="277"/>
            <ac:spMk id="6" creationId="{8B8BE9AB-69AA-90FF-2758-D06E0739BAC7}"/>
          </ac:spMkLst>
        </pc:spChg>
        <pc:spChg chg="add mod">
          <ac:chgData name="Diego Mandelli" userId="0250b4d7-e5ff-4346-9fdf-1471b8520920" providerId="ADAL" clId="{9BD0D49E-9014-7A4F-936A-C77F39136071}" dt="2022-07-24T20:10:35.173" v="20"/>
          <ac:spMkLst>
            <pc:docMk/>
            <pc:sldMk cId="682342230" sldId="277"/>
            <ac:spMk id="8" creationId="{6A475448-7866-9F12-FC00-E19B9CC96A9F}"/>
          </ac:spMkLst>
        </pc:spChg>
      </pc:sldChg>
      <pc:sldChg chg="addSp modSp">
        <pc:chgData name="Diego Mandelli" userId="0250b4d7-e5ff-4346-9fdf-1471b8520920" providerId="ADAL" clId="{9BD0D49E-9014-7A4F-936A-C77F39136071}" dt="2022-07-24T20:10:35.173" v="20"/>
        <pc:sldMkLst>
          <pc:docMk/>
          <pc:sldMk cId="3509135666" sldId="280"/>
        </pc:sldMkLst>
        <pc:spChg chg="add mod">
          <ac:chgData name="Diego Mandelli" userId="0250b4d7-e5ff-4346-9fdf-1471b8520920" providerId="ADAL" clId="{9BD0D49E-9014-7A4F-936A-C77F39136071}" dt="2022-07-24T20:10:35.173" v="20"/>
          <ac:spMkLst>
            <pc:docMk/>
            <pc:sldMk cId="3509135666" sldId="280"/>
            <ac:spMk id="6" creationId="{0FB2B8F7-1F6F-BC9A-4365-1263CBC886FE}"/>
          </ac:spMkLst>
        </pc:spChg>
      </pc:sldChg>
      <pc:sldChg chg="addSp modSp">
        <pc:chgData name="Diego Mandelli" userId="0250b4d7-e5ff-4346-9fdf-1471b8520920" providerId="ADAL" clId="{9BD0D49E-9014-7A4F-936A-C77F39136071}" dt="2022-07-24T20:10:35.173" v="20"/>
        <pc:sldMkLst>
          <pc:docMk/>
          <pc:sldMk cId="438153252" sldId="282"/>
        </pc:sldMkLst>
        <pc:spChg chg="add mod">
          <ac:chgData name="Diego Mandelli" userId="0250b4d7-e5ff-4346-9fdf-1471b8520920" providerId="ADAL" clId="{9BD0D49E-9014-7A4F-936A-C77F39136071}" dt="2022-07-24T20:10:35.173" v="20"/>
          <ac:spMkLst>
            <pc:docMk/>
            <pc:sldMk cId="438153252" sldId="282"/>
            <ac:spMk id="6" creationId="{5ABEF94D-A973-D74B-87E6-5548A9DF97FE}"/>
          </ac:spMkLst>
        </pc:spChg>
      </pc:sldChg>
      <pc:sldChg chg="addSp modSp">
        <pc:chgData name="Diego Mandelli" userId="0250b4d7-e5ff-4346-9fdf-1471b8520920" providerId="ADAL" clId="{9BD0D49E-9014-7A4F-936A-C77F39136071}" dt="2022-07-24T20:10:35.173" v="20"/>
        <pc:sldMkLst>
          <pc:docMk/>
          <pc:sldMk cId="3832953749" sldId="283"/>
        </pc:sldMkLst>
        <pc:spChg chg="add mod">
          <ac:chgData name="Diego Mandelli" userId="0250b4d7-e5ff-4346-9fdf-1471b8520920" providerId="ADAL" clId="{9BD0D49E-9014-7A4F-936A-C77F39136071}" dt="2022-07-24T20:10:35.173" v="20"/>
          <ac:spMkLst>
            <pc:docMk/>
            <pc:sldMk cId="3832953749" sldId="283"/>
            <ac:spMk id="7" creationId="{5305D70B-2870-0E74-DB7C-296CD1D55B39}"/>
          </ac:spMkLst>
        </pc:spChg>
      </pc:sldChg>
      <pc:sldChg chg="addSp modSp">
        <pc:chgData name="Diego Mandelli" userId="0250b4d7-e5ff-4346-9fdf-1471b8520920" providerId="ADAL" clId="{9BD0D49E-9014-7A4F-936A-C77F39136071}" dt="2022-07-24T20:10:35.173" v="20"/>
        <pc:sldMkLst>
          <pc:docMk/>
          <pc:sldMk cId="3595627244" sldId="284"/>
        </pc:sldMkLst>
        <pc:spChg chg="add mod">
          <ac:chgData name="Diego Mandelli" userId="0250b4d7-e5ff-4346-9fdf-1471b8520920" providerId="ADAL" clId="{9BD0D49E-9014-7A4F-936A-C77F39136071}" dt="2022-07-24T20:10:35.173" v="20"/>
          <ac:spMkLst>
            <pc:docMk/>
            <pc:sldMk cId="3595627244" sldId="284"/>
            <ac:spMk id="2" creationId="{F6BD46EA-0E85-B340-DA39-26B0E99679AE}"/>
          </ac:spMkLst>
        </pc:spChg>
      </pc:sldChg>
      <pc:sldChg chg="addSp modSp">
        <pc:chgData name="Diego Mandelli" userId="0250b4d7-e5ff-4346-9fdf-1471b8520920" providerId="ADAL" clId="{9BD0D49E-9014-7A4F-936A-C77F39136071}" dt="2022-07-24T20:10:35.173" v="20"/>
        <pc:sldMkLst>
          <pc:docMk/>
          <pc:sldMk cId="261651224" sldId="285"/>
        </pc:sldMkLst>
        <pc:spChg chg="add mod">
          <ac:chgData name="Diego Mandelli" userId="0250b4d7-e5ff-4346-9fdf-1471b8520920" providerId="ADAL" clId="{9BD0D49E-9014-7A4F-936A-C77F39136071}" dt="2022-07-24T20:10:35.173" v="20"/>
          <ac:spMkLst>
            <pc:docMk/>
            <pc:sldMk cId="261651224" sldId="285"/>
            <ac:spMk id="10" creationId="{C1BF6D2E-EF18-1DE1-216A-8EB739E41A37}"/>
          </ac:spMkLst>
        </pc:spChg>
      </pc:sldChg>
      <pc:sldChg chg="add">
        <pc:chgData name="Diego Mandelli" userId="0250b4d7-e5ff-4346-9fdf-1471b8520920" providerId="ADAL" clId="{9BD0D49E-9014-7A4F-936A-C77F39136071}" dt="2022-07-24T21:23:43.448" v="59"/>
        <pc:sldMkLst>
          <pc:docMk/>
          <pc:sldMk cId="1233090430" sldId="286"/>
        </pc:sldMkLst>
      </pc:sldChg>
      <pc:sldChg chg="add del">
        <pc:chgData name="Diego Mandelli" userId="0250b4d7-e5ff-4346-9fdf-1471b8520920" providerId="ADAL" clId="{9BD0D49E-9014-7A4F-936A-C77F39136071}" dt="2022-07-24T21:23:38.930" v="58" actId="2696"/>
        <pc:sldMkLst>
          <pc:docMk/>
          <pc:sldMk cId="3378800839" sldId="286"/>
        </pc:sldMkLst>
      </pc:sldChg>
      <pc:sldChg chg="addSp modSp del">
        <pc:chgData name="Diego Mandelli" userId="0250b4d7-e5ff-4346-9fdf-1471b8520920" providerId="ADAL" clId="{9BD0D49E-9014-7A4F-936A-C77F39136071}" dt="2022-07-24T21:22:19.441" v="56" actId="2696"/>
        <pc:sldMkLst>
          <pc:docMk/>
          <pc:sldMk cId="4145966574" sldId="286"/>
        </pc:sldMkLst>
        <pc:spChg chg="add mod">
          <ac:chgData name="Diego Mandelli" userId="0250b4d7-e5ff-4346-9fdf-1471b8520920" providerId="ADAL" clId="{9BD0D49E-9014-7A4F-936A-C77F39136071}" dt="2022-07-24T20:10:35.173" v="20"/>
          <ac:spMkLst>
            <pc:docMk/>
            <pc:sldMk cId="4145966574" sldId="286"/>
            <ac:spMk id="4" creationId="{BA458975-8A59-C640-91CC-55BB3EDBD0E7}"/>
          </ac:spMkLst>
        </pc:spChg>
      </pc:sldChg>
      <pc:sldChg chg="addSp modSp mod">
        <pc:chgData name="Diego Mandelli" userId="0250b4d7-e5ff-4346-9fdf-1471b8520920" providerId="ADAL" clId="{9BD0D49E-9014-7A4F-936A-C77F39136071}" dt="2022-07-24T20:10:35.173" v="20"/>
        <pc:sldMkLst>
          <pc:docMk/>
          <pc:sldMk cId="742206126" sldId="288"/>
        </pc:sldMkLst>
        <pc:spChg chg="mod">
          <ac:chgData name="Diego Mandelli" userId="0250b4d7-e5ff-4346-9fdf-1471b8520920" providerId="ADAL" clId="{9BD0D49E-9014-7A4F-936A-C77F39136071}" dt="2022-07-22T23:19:59.021" v="17" actId="20577"/>
          <ac:spMkLst>
            <pc:docMk/>
            <pc:sldMk cId="742206126" sldId="288"/>
            <ac:spMk id="3" creationId="{AC58148A-889C-AE92-136C-195F4D0C55A9}"/>
          </ac:spMkLst>
        </pc:spChg>
        <pc:spChg chg="add mod">
          <ac:chgData name="Diego Mandelli" userId="0250b4d7-e5ff-4346-9fdf-1471b8520920" providerId="ADAL" clId="{9BD0D49E-9014-7A4F-936A-C77F39136071}" dt="2022-07-24T20:10:35.173" v="20"/>
          <ac:spMkLst>
            <pc:docMk/>
            <pc:sldMk cId="742206126" sldId="288"/>
            <ac:spMk id="9" creationId="{8C2905D0-71BE-F1B4-8E01-ABFD0ACBBD21}"/>
          </ac:spMkLst>
        </pc:spChg>
      </pc:sldChg>
      <pc:sldChg chg="addSp modSp">
        <pc:chgData name="Diego Mandelli" userId="0250b4d7-e5ff-4346-9fdf-1471b8520920" providerId="ADAL" clId="{9BD0D49E-9014-7A4F-936A-C77F39136071}" dt="2022-07-24T20:10:35.173" v="20"/>
        <pc:sldMkLst>
          <pc:docMk/>
          <pc:sldMk cId="2332243460" sldId="289"/>
        </pc:sldMkLst>
        <pc:spChg chg="add mod">
          <ac:chgData name="Diego Mandelli" userId="0250b4d7-e5ff-4346-9fdf-1471b8520920" providerId="ADAL" clId="{9BD0D49E-9014-7A4F-936A-C77F39136071}" dt="2022-07-24T20:10:35.173" v="20"/>
          <ac:spMkLst>
            <pc:docMk/>
            <pc:sldMk cId="2332243460" sldId="289"/>
            <ac:spMk id="3" creationId="{BFDB604F-078C-00E7-83A6-1EAA89913417}"/>
          </ac:spMkLst>
        </pc:spChg>
      </pc:sldChg>
      <pc:sldChg chg="addSp modSp">
        <pc:chgData name="Diego Mandelli" userId="0250b4d7-e5ff-4346-9fdf-1471b8520920" providerId="ADAL" clId="{9BD0D49E-9014-7A4F-936A-C77F39136071}" dt="2022-07-24T20:10:35.173" v="20"/>
        <pc:sldMkLst>
          <pc:docMk/>
          <pc:sldMk cId="2709208916" sldId="290"/>
        </pc:sldMkLst>
        <pc:spChg chg="add mod">
          <ac:chgData name="Diego Mandelli" userId="0250b4d7-e5ff-4346-9fdf-1471b8520920" providerId="ADAL" clId="{9BD0D49E-9014-7A4F-936A-C77F39136071}" dt="2022-07-24T20:10:35.173" v="20"/>
          <ac:spMkLst>
            <pc:docMk/>
            <pc:sldMk cId="2709208916" sldId="290"/>
            <ac:spMk id="3" creationId="{37EEA607-2581-31B0-E386-ACCC3AB66272}"/>
          </ac:spMkLst>
        </pc:spChg>
      </pc:sldChg>
      <pc:sldChg chg="addSp modSp">
        <pc:chgData name="Diego Mandelli" userId="0250b4d7-e5ff-4346-9fdf-1471b8520920" providerId="ADAL" clId="{9BD0D49E-9014-7A4F-936A-C77F39136071}" dt="2022-07-24T20:10:35.173" v="20"/>
        <pc:sldMkLst>
          <pc:docMk/>
          <pc:sldMk cId="1812448171" sldId="291"/>
        </pc:sldMkLst>
        <pc:spChg chg="add mod">
          <ac:chgData name="Diego Mandelli" userId="0250b4d7-e5ff-4346-9fdf-1471b8520920" providerId="ADAL" clId="{9BD0D49E-9014-7A4F-936A-C77F39136071}" dt="2022-07-24T20:10:35.173" v="20"/>
          <ac:spMkLst>
            <pc:docMk/>
            <pc:sldMk cId="1812448171" sldId="291"/>
            <ac:spMk id="3" creationId="{A151671A-DD5E-FADD-9BE0-167075DB3A14}"/>
          </ac:spMkLst>
        </pc:spChg>
      </pc:sldChg>
      <pc:sldChg chg="addSp modSp del">
        <pc:chgData name="Diego Mandelli" userId="0250b4d7-e5ff-4346-9fdf-1471b8520920" providerId="ADAL" clId="{9BD0D49E-9014-7A4F-936A-C77F39136071}" dt="2022-07-24T21:22:12.783" v="55" actId="2696"/>
        <pc:sldMkLst>
          <pc:docMk/>
          <pc:sldMk cId="3963432817" sldId="292"/>
        </pc:sldMkLst>
        <pc:spChg chg="add mod">
          <ac:chgData name="Diego Mandelli" userId="0250b4d7-e5ff-4346-9fdf-1471b8520920" providerId="ADAL" clId="{9BD0D49E-9014-7A4F-936A-C77F39136071}" dt="2022-07-24T20:10:35.173" v="20"/>
          <ac:spMkLst>
            <pc:docMk/>
            <pc:sldMk cId="3963432817" sldId="292"/>
            <ac:spMk id="3" creationId="{EEE6E9CB-6640-7CE9-CD0F-245AF21F5858}"/>
          </ac:spMkLst>
        </pc:spChg>
      </pc:sldChg>
      <pc:sldChg chg="addSp modSp">
        <pc:chgData name="Diego Mandelli" userId="0250b4d7-e5ff-4346-9fdf-1471b8520920" providerId="ADAL" clId="{9BD0D49E-9014-7A4F-936A-C77F39136071}" dt="2022-07-24T20:10:35.173" v="20"/>
        <pc:sldMkLst>
          <pc:docMk/>
          <pc:sldMk cId="3681343002" sldId="293"/>
        </pc:sldMkLst>
        <pc:spChg chg="add mod">
          <ac:chgData name="Diego Mandelli" userId="0250b4d7-e5ff-4346-9fdf-1471b8520920" providerId="ADAL" clId="{9BD0D49E-9014-7A4F-936A-C77F39136071}" dt="2022-07-24T20:10:35.173" v="20"/>
          <ac:spMkLst>
            <pc:docMk/>
            <pc:sldMk cId="3681343002" sldId="293"/>
            <ac:spMk id="3" creationId="{39773DD1-1A9A-EF79-4D81-0BE0826C3084}"/>
          </ac:spMkLst>
        </pc:spChg>
      </pc:sldChg>
      <pc:sldChg chg="addSp modSp">
        <pc:chgData name="Diego Mandelli" userId="0250b4d7-e5ff-4346-9fdf-1471b8520920" providerId="ADAL" clId="{9BD0D49E-9014-7A4F-936A-C77F39136071}" dt="2022-07-24T20:10:35.173" v="20"/>
        <pc:sldMkLst>
          <pc:docMk/>
          <pc:sldMk cId="4226045897" sldId="294"/>
        </pc:sldMkLst>
        <pc:spChg chg="add mod">
          <ac:chgData name="Diego Mandelli" userId="0250b4d7-e5ff-4346-9fdf-1471b8520920" providerId="ADAL" clId="{9BD0D49E-9014-7A4F-936A-C77F39136071}" dt="2022-07-24T20:10:35.173" v="20"/>
          <ac:spMkLst>
            <pc:docMk/>
            <pc:sldMk cId="4226045897" sldId="294"/>
            <ac:spMk id="3" creationId="{42EFC4D7-07B4-1818-FBC0-A30A18401AF5}"/>
          </ac:spMkLst>
        </pc:spChg>
      </pc:sldChg>
      <pc:sldChg chg="addSp modSp">
        <pc:chgData name="Diego Mandelli" userId="0250b4d7-e5ff-4346-9fdf-1471b8520920" providerId="ADAL" clId="{9BD0D49E-9014-7A4F-936A-C77F39136071}" dt="2022-07-24T20:10:35.173" v="20"/>
        <pc:sldMkLst>
          <pc:docMk/>
          <pc:sldMk cId="3081074647" sldId="295"/>
        </pc:sldMkLst>
        <pc:spChg chg="add mod">
          <ac:chgData name="Diego Mandelli" userId="0250b4d7-e5ff-4346-9fdf-1471b8520920" providerId="ADAL" clId="{9BD0D49E-9014-7A4F-936A-C77F39136071}" dt="2022-07-24T20:10:35.173" v="20"/>
          <ac:spMkLst>
            <pc:docMk/>
            <pc:sldMk cId="3081074647" sldId="295"/>
            <ac:spMk id="3" creationId="{9C65D3FE-294F-AF40-A0A8-438F9A709F36}"/>
          </ac:spMkLst>
        </pc:spChg>
      </pc:sldChg>
      <pc:sldChg chg="addSp modSp del">
        <pc:chgData name="Diego Mandelli" userId="0250b4d7-e5ff-4346-9fdf-1471b8520920" providerId="ADAL" clId="{9BD0D49E-9014-7A4F-936A-C77F39136071}" dt="2022-07-24T21:22:11.457" v="54" actId="2696"/>
        <pc:sldMkLst>
          <pc:docMk/>
          <pc:sldMk cId="1139577073" sldId="297"/>
        </pc:sldMkLst>
        <pc:spChg chg="add mod">
          <ac:chgData name="Diego Mandelli" userId="0250b4d7-e5ff-4346-9fdf-1471b8520920" providerId="ADAL" clId="{9BD0D49E-9014-7A4F-936A-C77F39136071}" dt="2022-07-24T20:10:35.173" v="20"/>
          <ac:spMkLst>
            <pc:docMk/>
            <pc:sldMk cId="1139577073" sldId="297"/>
            <ac:spMk id="28" creationId="{6657A301-EAB5-0D72-37CA-DDDEF7C97FB0}"/>
          </ac:spMkLst>
        </pc:spChg>
      </pc:sldChg>
      <pc:sldChg chg="addSp modSp">
        <pc:chgData name="Diego Mandelli" userId="0250b4d7-e5ff-4346-9fdf-1471b8520920" providerId="ADAL" clId="{9BD0D49E-9014-7A4F-936A-C77F39136071}" dt="2022-07-24T20:10:35.173" v="20"/>
        <pc:sldMkLst>
          <pc:docMk/>
          <pc:sldMk cId="272969545" sldId="298"/>
        </pc:sldMkLst>
        <pc:spChg chg="add mod">
          <ac:chgData name="Diego Mandelli" userId="0250b4d7-e5ff-4346-9fdf-1471b8520920" providerId="ADAL" clId="{9BD0D49E-9014-7A4F-936A-C77F39136071}" dt="2022-07-24T20:10:35.173" v="20"/>
          <ac:spMkLst>
            <pc:docMk/>
            <pc:sldMk cId="272969545" sldId="298"/>
            <ac:spMk id="5" creationId="{7FF11A6C-9A8E-10DC-ADBD-F00A24D4F33E}"/>
          </ac:spMkLst>
        </pc:spChg>
      </pc:sldChg>
      <pc:sldChg chg="addSp modSp">
        <pc:chgData name="Diego Mandelli" userId="0250b4d7-e5ff-4346-9fdf-1471b8520920" providerId="ADAL" clId="{9BD0D49E-9014-7A4F-936A-C77F39136071}" dt="2022-07-24T20:10:35.173" v="20"/>
        <pc:sldMkLst>
          <pc:docMk/>
          <pc:sldMk cId="1381620618" sldId="300"/>
        </pc:sldMkLst>
        <pc:spChg chg="add mod">
          <ac:chgData name="Diego Mandelli" userId="0250b4d7-e5ff-4346-9fdf-1471b8520920" providerId="ADAL" clId="{9BD0D49E-9014-7A4F-936A-C77F39136071}" dt="2022-07-24T20:10:35.173" v="20"/>
          <ac:spMkLst>
            <pc:docMk/>
            <pc:sldMk cId="1381620618" sldId="300"/>
            <ac:spMk id="3" creationId="{78AE4642-89E4-EC13-EA13-6AF6BB630F83}"/>
          </ac:spMkLst>
        </pc:spChg>
      </pc:sldChg>
      <pc:sldChg chg="addSp modSp">
        <pc:chgData name="Diego Mandelli" userId="0250b4d7-e5ff-4346-9fdf-1471b8520920" providerId="ADAL" clId="{9BD0D49E-9014-7A4F-936A-C77F39136071}" dt="2022-07-24T20:10:35.173" v="20"/>
        <pc:sldMkLst>
          <pc:docMk/>
          <pc:sldMk cId="4276290913" sldId="302"/>
        </pc:sldMkLst>
        <pc:spChg chg="add mod">
          <ac:chgData name="Diego Mandelli" userId="0250b4d7-e5ff-4346-9fdf-1471b8520920" providerId="ADAL" clId="{9BD0D49E-9014-7A4F-936A-C77F39136071}" dt="2022-07-24T20:10:35.173" v="20"/>
          <ac:spMkLst>
            <pc:docMk/>
            <pc:sldMk cId="4276290913" sldId="302"/>
            <ac:spMk id="8" creationId="{94CE4C06-C1B3-3E36-64CB-7D354D601160}"/>
          </ac:spMkLst>
        </pc:spChg>
      </pc:sldChg>
      <pc:sldChg chg="addSp modSp">
        <pc:chgData name="Diego Mandelli" userId="0250b4d7-e5ff-4346-9fdf-1471b8520920" providerId="ADAL" clId="{9BD0D49E-9014-7A4F-936A-C77F39136071}" dt="2022-07-24T20:10:35.173" v="20"/>
        <pc:sldMkLst>
          <pc:docMk/>
          <pc:sldMk cId="1852134964" sldId="303"/>
        </pc:sldMkLst>
        <pc:spChg chg="add mod">
          <ac:chgData name="Diego Mandelli" userId="0250b4d7-e5ff-4346-9fdf-1471b8520920" providerId="ADAL" clId="{9BD0D49E-9014-7A4F-936A-C77F39136071}" dt="2022-07-24T20:10:35.173" v="20"/>
          <ac:spMkLst>
            <pc:docMk/>
            <pc:sldMk cId="1852134964" sldId="303"/>
            <ac:spMk id="3" creationId="{DCEA5010-C61C-5159-F839-657D754DBF0E}"/>
          </ac:spMkLst>
        </pc:spChg>
      </pc:sldChg>
      <pc:sldChg chg="addSp modSp">
        <pc:chgData name="Diego Mandelli" userId="0250b4d7-e5ff-4346-9fdf-1471b8520920" providerId="ADAL" clId="{9BD0D49E-9014-7A4F-936A-C77F39136071}" dt="2022-07-24T20:10:35.173" v="20"/>
        <pc:sldMkLst>
          <pc:docMk/>
          <pc:sldMk cId="316770368" sldId="304"/>
        </pc:sldMkLst>
        <pc:spChg chg="add mod">
          <ac:chgData name="Diego Mandelli" userId="0250b4d7-e5ff-4346-9fdf-1471b8520920" providerId="ADAL" clId="{9BD0D49E-9014-7A4F-936A-C77F39136071}" dt="2022-07-24T20:10:35.173" v="20"/>
          <ac:spMkLst>
            <pc:docMk/>
            <pc:sldMk cId="316770368" sldId="304"/>
            <ac:spMk id="3" creationId="{B5B04A63-1BBE-D8DB-D6BA-1369296C4D7F}"/>
          </ac:spMkLst>
        </pc:spChg>
      </pc:sldChg>
      <pc:sldChg chg="add">
        <pc:chgData name="Diego Mandelli" userId="0250b4d7-e5ff-4346-9fdf-1471b8520920" providerId="ADAL" clId="{9BD0D49E-9014-7A4F-936A-C77F39136071}" dt="2022-07-24T21:22:05.376" v="53"/>
        <pc:sldMkLst>
          <pc:docMk/>
          <pc:sldMk cId="841249741" sldId="305"/>
        </pc:sldMkLst>
      </pc:sldChg>
      <pc:sldChg chg="addSp modSp del">
        <pc:chgData name="Diego Mandelli" userId="0250b4d7-e5ff-4346-9fdf-1471b8520920" providerId="ADAL" clId="{9BD0D49E-9014-7A4F-936A-C77F39136071}" dt="2022-07-24T21:22:01.500" v="52" actId="2696"/>
        <pc:sldMkLst>
          <pc:docMk/>
          <pc:sldMk cId="1619027814" sldId="305"/>
        </pc:sldMkLst>
        <pc:spChg chg="add mod">
          <ac:chgData name="Diego Mandelli" userId="0250b4d7-e5ff-4346-9fdf-1471b8520920" providerId="ADAL" clId="{9BD0D49E-9014-7A4F-936A-C77F39136071}" dt="2022-07-24T20:10:35.173" v="20"/>
          <ac:spMkLst>
            <pc:docMk/>
            <pc:sldMk cId="1619027814" sldId="305"/>
            <ac:spMk id="4" creationId="{37DFDFBF-9065-178E-385B-64DC2E15C37F}"/>
          </ac:spMkLst>
        </pc:spChg>
      </pc:sldChg>
      <pc:sldChg chg="addSp modSp">
        <pc:chgData name="Diego Mandelli" userId="0250b4d7-e5ff-4346-9fdf-1471b8520920" providerId="ADAL" clId="{9BD0D49E-9014-7A4F-936A-C77F39136071}" dt="2022-07-24T20:10:35.173" v="20"/>
        <pc:sldMkLst>
          <pc:docMk/>
          <pc:sldMk cId="173692397" sldId="306"/>
        </pc:sldMkLst>
        <pc:spChg chg="add mod">
          <ac:chgData name="Diego Mandelli" userId="0250b4d7-e5ff-4346-9fdf-1471b8520920" providerId="ADAL" clId="{9BD0D49E-9014-7A4F-936A-C77F39136071}" dt="2022-07-24T20:10:35.173" v="20"/>
          <ac:spMkLst>
            <pc:docMk/>
            <pc:sldMk cId="173692397" sldId="306"/>
            <ac:spMk id="3" creationId="{163E6849-7C91-CC42-54CB-D65AE5DF0A8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9992B-A26C-6A4B-AC27-2602734F2866}" type="datetimeFigureOut">
              <a:rPr lang="en-US" smtClean="0"/>
              <a:t>6/20/24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CCFD4-A7F8-054B-8822-BC244B953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12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CCFD4-A7F8-054B-8822-BC244B9535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3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CCFD4-A7F8-054B-8822-BC244B9535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9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Hex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7A4BE5-FE46-EA43-B6B0-450DE02CC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39" b="1"/>
          <a:stretch/>
        </p:blipFill>
        <p:spPr>
          <a:xfrm>
            <a:off x="1" y="-4764"/>
            <a:ext cx="10174777" cy="53792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66EC07-D962-6647-8E4E-0283A02CE19B}"/>
              </a:ext>
            </a:extLst>
          </p:cNvPr>
          <p:cNvSpPr/>
          <p:nvPr userDrawn="1"/>
        </p:nvSpPr>
        <p:spPr>
          <a:xfrm>
            <a:off x="0" y="0"/>
            <a:ext cx="12192000" cy="547971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76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blue/green box bottom">
            <a:extLst>
              <a:ext uri="{FF2B5EF4-FFF2-40B4-BE49-F238E27FC236}">
                <a16:creationId xmlns:a16="http://schemas.microsoft.com/office/drawing/2014/main" id="{01F9400E-D49A-AA40-B4BD-53F03EC31D76}"/>
              </a:ext>
            </a:extLst>
          </p:cNvPr>
          <p:cNvGrpSpPr/>
          <p:nvPr userDrawn="1"/>
        </p:nvGrpSpPr>
        <p:grpSpPr>
          <a:xfrm>
            <a:off x="0" y="5340350"/>
            <a:ext cx="12192000" cy="1517650"/>
            <a:chOff x="0" y="5340350"/>
            <a:chExt cx="12192000" cy="15176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04B8F3-C379-C04D-8634-1CDEC81586E2}"/>
                </a:ext>
              </a:extLst>
            </p:cNvPr>
            <p:cNvSpPr/>
            <p:nvPr userDrawn="1"/>
          </p:nvSpPr>
          <p:spPr bwMode="auto">
            <a:xfrm>
              <a:off x="0" y="5444519"/>
              <a:ext cx="12192000" cy="1413481"/>
            </a:xfrm>
            <a:prstGeom prst="rect">
              <a:avLst/>
            </a:prstGeom>
            <a:solidFill>
              <a:srgbClr val="07519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3207E4-91BC-AB48-939F-AAC2AA29BF23}"/>
                </a:ext>
              </a:extLst>
            </p:cNvPr>
            <p:cNvSpPr/>
            <p:nvPr userDrawn="1"/>
          </p:nvSpPr>
          <p:spPr bwMode="auto">
            <a:xfrm>
              <a:off x="0" y="5340350"/>
              <a:ext cx="12192000" cy="104169"/>
            </a:xfrm>
            <a:prstGeom prst="rect">
              <a:avLst/>
            </a:prstGeom>
            <a:solidFill>
              <a:srgbClr val="8EC42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pic>
        <p:nvPicPr>
          <p:cNvPr id="15" name="INL Logo">
            <a:extLst>
              <a:ext uri="{FF2B5EF4-FFF2-40B4-BE49-F238E27FC236}">
                <a16:creationId xmlns:a16="http://schemas.microsoft.com/office/drawing/2014/main" id="{21EEECFB-01DD-5F4A-AC25-029E8729B2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455025" y="5904670"/>
            <a:ext cx="3189597" cy="473455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1DFF24A-6025-2847-8C93-29954BFB7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7144" y="2217074"/>
            <a:ext cx="9354855" cy="2292350"/>
          </a:xfrm>
          <a:noFill/>
        </p:spPr>
        <p:txBody>
          <a:bodyPr wrap="square" lIns="365760" tIns="822960" rIns="1097280" bIns="82296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tabLst/>
              <a:defRPr sz="36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FontTx/>
              <a:buNone/>
              <a:tabLst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Click to edit subtitle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F11E7C5D-AAED-604F-85A8-6DB539F1F6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142" y="273297"/>
            <a:ext cx="2541981" cy="1392237"/>
          </a:xfrm>
          <a:effectLst/>
        </p:spPr>
        <p:txBody>
          <a:bodyPr lIns="0" rIns="0" bIns="0" anchor="b" anchorCtr="0">
            <a:noAutofit/>
          </a:bodyPr>
          <a:lstStyle>
            <a:lvl1pPr marL="7938" indent="0">
              <a:buFontTx/>
              <a:buNone/>
              <a:tabLst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b="0" i="0">
                <a:solidFill>
                  <a:schemeClr val="bg1"/>
                </a:solidFill>
                <a:latin typeface="Myriad Pro Condensed" panose="020B0506030403020204" pitchFamily="34" charset="0"/>
              </a:defRPr>
            </a:lvl2pPr>
            <a:lvl3pPr marL="7938" indent="0">
              <a:buFontTx/>
              <a:buNone/>
              <a:tabLst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b="0" i="0">
                <a:solidFill>
                  <a:schemeClr val="bg1"/>
                </a:solidFill>
                <a:latin typeface="Myriad Pro Condensed" panose="020B0506030403020204" pitchFamily="34" charset="0"/>
              </a:defRPr>
            </a:lvl4pPr>
            <a:lvl5pPr marL="1828800" indent="0">
              <a:buFontTx/>
              <a:buNone/>
              <a:defRPr b="0" i="0">
                <a:solidFill>
                  <a:schemeClr val="bg1"/>
                </a:solidFill>
                <a:latin typeface="Myriad Pro Condensed" panose="020B0506030403020204" pitchFamily="34" charset="0"/>
              </a:defRPr>
            </a:lvl5pPr>
          </a:lstStyle>
          <a:p>
            <a:pPr lvl="0"/>
            <a:endParaRPr lang="en-US"/>
          </a:p>
          <a:p>
            <a:pPr lvl="2"/>
            <a:r>
              <a:rPr lang="en-US"/>
              <a:t>Date</a:t>
            </a:r>
          </a:p>
          <a:p>
            <a:pPr lvl="2"/>
            <a:endParaRPr lang="en-US"/>
          </a:p>
          <a:p>
            <a:pPr lvl="0"/>
            <a:r>
              <a:rPr lang="en-US"/>
              <a:t>Presenter name</a:t>
            </a:r>
          </a:p>
          <a:p>
            <a:pPr lvl="2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647419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1920">
          <p15:clr>
            <a:srgbClr val="FBAE40"/>
          </p15:clr>
        </p15:guide>
        <p15:guide id="4" pos="53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photo icon below to insert picture</a:t>
            </a:r>
            <a:br>
              <a:rPr lang="en-US"/>
            </a:br>
            <a:r>
              <a:rPr lang="en-US"/>
              <a:t>(if replacing picture, you will have to reset your crop area)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80018A3-14FE-A04B-A3B4-D9AA55483B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/>
              <a:t>Click to edit title</a:t>
            </a:r>
            <a:br>
              <a:rPr lang="en-US"/>
            </a:br>
            <a:r>
              <a:rPr lang="en-US"/>
              <a:t>(2 lines max)</a:t>
            </a:r>
          </a:p>
        </p:txBody>
      </p:sp>
    </p:spTree>
    <p:extLst>
      <p:ext uri="{BB962C8B-B14F-4D97-AF65-F5344CB8AC3E}">
        <p14:creationId xmlns:p14="http://schemas.microsoft.com/office/powerpoint/2010/main" val="546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Blue Box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B96BB-242F-BC47-80BF-E45DB97245BA}"/>
              </a:ext>
            </a:extLst>
          </p:cNvPr>
          <p:cNvSpPr/>
          <p:nvPr userDrawn="1"/>
        </p:nvSpPr>
        <p:spPr>
          <a:xfrm>
            <a:off x="6843714" y="0"/>
            <a:ext cx="5346699" cy="62377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FA9CB-507A-AA48-963A-8D5E37B7CF5B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79016F-99B0-6B40-B3F7-87F0068FC0E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DAHO NATIONAL LABORATORY">
            <a:extLst>
              <a:ext uri="{FF2B5EF4-FFF2-40B4-BE49-F238E27FC236}">
                <a16:creationId xmlns:a16="http://schemas.microsoft.com/office/drawing/2014/main" id="{BD942965-6C07-5D4A-809D-5FC754D590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14" name="Title Placeholder BIG box blue right">
            <a:extLst>
              <a:ext uri="{FF2B5EF4-FFF2-40B4-BE49-F238E27FC236}">
                <a16:creationId xmlns:a16="http://schemas.microsoft.com/office/drawing/2014/main" id="{AB7EA1D9-8A57-3143-9688-4BB8599F98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0063" y="0"/>
            <a:ext cx="5340350" cy="907549"/>
          </a:xfrm>
          <a:prstGeom prst="rect">
            <a:avLst/>
          </a:prstGeom>
          <a:noFill/>
        </p:spPr>
        <p:txBody>
          <a:bodyPr lIns="274320" tIns="365760" rIns="274320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box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38B584E-1ECA-5646-9DA7-61B8110256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16947" y="1064712"/>
            <a:ext cx="4598987" cy="4515349"/>
          </a:xfrm>
          <a:prstGeom prst="rect">
            <a:avLst/>
          </a:prstGeom>
        </p:spPr>
        <p:txBody>
          <a:bodyPr lIns="0">
            <a:normAutofit/>
          </a:bodyPr>
          <a:lstStyle>
            <a:lvl1pPr marL="347663" indent="-342900">
              <a:buClr>
                <a:schemeClr val="bg1"/>
              </a:buClr>
              <a:tabLst/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bullet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">
            <a:extLst>
              <a:ext uri="{FF2B5EF4-FFF2-40B4-BE49-F238E27FC236}">
                <a16:creationId xmlns:a16="http://schemas.microsoft.com/office/drawing/2014/main" id="{6EF42CC7-103E-EA4C-89A2-543032DA33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843714" cy="62282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photo icon below to insert picture</a:t>
            </a:r>
            <a:br>
              <a:rPr lang="en-US"/>
            </a:br>
            <a:r>
              <a:rPr lang="en-US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389007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5992-890C-EC4B-B676-6CCEF133B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0" y="1709738"/>
            <a:ext cx="10409299" cy="2852737"/>
          </a:xfrm>
        </p:spPr>
        <p:txBody>
          <a:bodyPr anchor="ctr" anchorCtr="0"/>
          <a:lstStyle>
            <a:lvl1pPr>
              <a:defRPr sz="4800"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303FD-B916-FD4E-85C2-3EBF655BC1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38150" y="4589463"/>
            <a:ext cx="104093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FDE18-9616-B043-9C71-522DAD29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2FF7A-5905-EB40-919B-9225D087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7509E-6005-DB4B-9578-84532E5F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2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0D34-E50C-7946-9657-29EA34F40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</a:t>
            </a:r>
            <a:br>
              <a:rPr lang="en-US"/>
            </a:br>
            <a:r>
              <a:rPr lang="en-US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FB48-1F38-8C46-B4B3-0871CA9880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38150" y="1739901"/>
            <a:ext cx="5081650" cy="4351338"/>
          </a:xfrm>
        </p:spPr>
        <p:txBody>
          <a:bodyPr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F5AB-BF51-4044-8164-B8ADFB34B0A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2148" y="1739901"/>
            <a:ext cx="5081651" cy="4351338"/>
          </a:xfrm>
        </p:spPr>
        <p:txBody>
          <a:bodyPr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3E568-D8E9-CE46-B564-4CAF0B6E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80FD-FB7C-F246-A242-07AFCB29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DEBE-950D-C343-A00C-8D9FA1E3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20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0D34-E50C-7946-9657-29EA34F40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</a:t>
            </a:r>
            <a:br>
              <a:rPr lang="en-US"/>
            </a:br>
            <a:r>
              <a:rPr lang="en-US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FB48-1F38-8C46-B4B3-0871CA9880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38150" y="2412999"/>
            <a:ext cx="5081650" cy="3763963"/>
          </a:xfrm>
        </p:spPr>
        <p:txBody>
          <a:bodyPr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F5AB-BF51-4044-8164-B8ADFB34B0A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2148" y="2412999"/>
            <a:ext cx="5081651" cy="3763963"/>
          </a:xfrm>
        </p:spPr>
        <p:txBody>
          <a:bodyPr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3E568-D8E9-CE46-B564-4CAF0B6E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80FD-FB7C-F246-A242-07AFCB29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DEBE-950D-C343-A00C-8D9FA1E3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72D795B-85F6-1F49-922A-F4131787307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38213" y="1589087"/>
            <a:ext cx="5081587" cy="766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 1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4E34B4F-F908-104C-90F3-5135E2E8C74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70625" y="1589087"/>
            <a:ext cx="5081587" cy="766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 2 </a:t>
            </a:r>
          </a:p>
        </p:txBody>
      </p:sp>
    </p:spTree>
    <p:extLst>
      <p:ext uri="{BB962C8B-B14F-4D97-AF65-F5344CB8AC3E}">
        <p14:creationId xmlns:p14="http://schemas.microsoft.com/office/powerpoint/2010/main" val="179008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3"/>
            <a:ext cx="10415648" cy="498038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5280" y="1310640"/>
            <a:ext cx="11018519" cy="4780599"/>
          </a:xfrm>
        </p:spPr>
        <p:txBody>
          <a:bodyPr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9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Fu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365512-1A58-B241-838D-EFAB0E25F8AF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89965-9C98-C446-B0C8-8151A52702B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DAHO NATIONAL LABORATORY">
            <a:extLst>
              <a:ext uri="{FF2B5EF4-FFF2-40B4-BE49-F238E27FC236}">
                <a16:creationId xmlns:a16="http://schemas.microsoft.com/office/drawing/2014/main" id="{C9B294FD-1F7F-4240-B2BD-1DD570DF2E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4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</a:t>
            </a:r>
            <a:br>
              <a:rPr lang="en-US"/>
            </a:br>
            <a:r>
              <a:rPr lang="en-US"/>
              <a:t>(Reduce font for title longer than 2 lines)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6D6083-77A6-334A-8C7F-A5F18D4F5F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8213" y="1739901"/>
            <a:ext cx="10415587" cy="432752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photo icon below to insert picture</a:t>
            </a:r>
            <a:br>
              <a:rPr lang="en-US"/>
            </a:br>
            <a:r>
              <a:rPr lang="en-US"/>
              <a:t>(if replacing picture, you will have to reset your crop area)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3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Fu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365512-1A58-B241-838D-EFAB0E25F8AF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89965-9C98-C446-B0C8-8151A52702B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DAHO NATIONAL LABORATORY">
            <a:extLst>
              <a:ext uri="{FF2B5EF4-FFF2-40B4-BE49-F238E27FC236}">
                <a16:creationId xmlns:a16="http://schemas.microsoft.com/office/drawing/2014/main" id="{C9B294FD-1F7F-4240-B2BD-1DD570DF2E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</a:t>
            </a:r>
            <a:br>
              <a:rPr lang="en-US"/>
            </a:br>
            <a:r>
              <a:rPr lang="en-US"/>
              <a:t>(Reduce font for title longer than 2 lines)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5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</a:t>
            </a:r>
            <a:br>
              <a:rPr lang="en-US"/>
            </a:br>
            <a:r>
              <a:rPr lang="en-US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40345" y="1739901"/>
            <a:ext cx="5013454" cy="4207040"/>
          </a:xfrm>
        </p:spPr>
        <p:txBody>
          <a:bodyPr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05329EE-4FB4-5A4D-AB92-8FB39F6378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8150" y="1739901"/>
            <a:ext cx="5081650" cy="4207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photo icon below to insert picture</a:t>
            </a:r>
            <a:br>
              <a:rPr lang="en-US"/>
            </a:br>
            <a:r>
              <a:rPr lang="en-US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181027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</a:t>
            </a:r>
            <a:br>
              <a:rPr lang="en-US"/>
            </a:br>
            <a:r>
              <a:rPr lang="en-US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50" y="1739901"/>
            <a:ext cx="5013454" cy="4207040"/>
          </a:xfrm>
        </p:spPr>
        <p:txBody>
          <a:bodyPr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05329EE-4FB4-5A4D-AB92-8FB39F6378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72149" y="1739901"/>
            <a:ext cx="5081650" cy="4207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photo icon below to insert picture</a:t>
            </a:r>
            <a:br>
              <a:rPr lang="en-US"/>
            </a:br>
            <a:r>
              <a:rPr lang="en-US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39232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/>
              <a:t>Click to edit title</a:t>
            </a:r>
            <a:br>
              <a:rPr lang="en-US"/>
            </a:br>
            <a:r>
              <a:rPr lang="en-US"/>
              <a:t>(2 lines max)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photo icon below to insert picture</a:t>
            </a:r>
            <a:br>
              <a:rPr lang="en-US"/>
            </a:br>
            <a:r>
              <a:rPr lang="en-US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199123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photo icon below to insert picture</a:t>
            </a:r>
            <a:br>
              <a:rPr lang="en-US"/>
            </a:br>
            <a:r>
              <a:rPr lang="en-US"/>
              <a:t>(if replacing picture, you will have to reset your crop area)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EFBD4CC-FEFF-654C-B1A3-229DA69D10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/>
              <a:t>Click to edit title</a:t>
            </a:r>
            <a:br>
              <a:rPr lang="en-US"/>
            </a:br>
            <a:r>
              <a:rPr lang="en-US"/>
              <a:t>(2 lines max)</a:t>
            </a:r>
          </a:p>
        </p:txBody>
      </p:sp>
    </p:spTree>
    <p:extLst>
      <p:ext uri="{BB962C8B-B14F-4D97-AF65-F5344CB8AC3E}">
        <p14:creationId xmlns:p14="http://schemas.microsoft.com/office/powerpoint/2010/main" val="392473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DAHO NATIONAL LABORATORY">
            <a:extLst>
              <a:ext uri="{FF2B5EF4-FFF2-40B4-BE49-F238E27FC236}">
                <a16:creationId xmlns:a16="http://schemas.microsoft.com/office/drawing/2014/main" id="{C491F914-E346-2146-A51D-D37D67DBC113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2502A-5BF2-8845-923F-AAF24377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151" y="558603"/>
            <a:ext cx="10415648" cy="510876"/>
          </a:xfrm>
          <a:prstGeom prst="rect">
            <a:avLst/>
          </a:prstGeom>
        </p:spPr>
        <p:txBody>
          <a:bodyPr vert="horz" lIns="0" tIns="0" rIns="91440" bIns="45720" rtlCol="0" anchor="t" anchorCtr="0">
            <a:noAutofit/>
          </a:bodyPr>
          <a:lstStyle/>
          <a:p>
            <a:r>
              <a:rPr lang="en-US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B4A4D-34FE-994A-AFE8-DCF682312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600" y="1277441"/>
            <a:ext cx="10998199" cy="4813798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0CF24-C629-E54C-BA9B-20518F01F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1" y="6492875"/>
            <a:ext cx="1546302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l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34D85-E219-4F49-88C8-4DC17F06D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38150" y="6492875"/>
            <a:ext cx="5060066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ctr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7F2A8-2F01-4745-8AFB-4EEC8D27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5020" y="6492875"/>
            <a:ext cx="434428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ctr">
              <a:defRPr sz="1000" b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B577FA-F7D9-2C48-919F-F962E3BF952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blue/green box top">
            <a:extLst>
              <a:ext uri="{FF2B5EF4-FFF2-40B4-BE49-F238E27FC236}">
                <a16:creationId xmlns:a16="http://schemas.microsoft.com/office/drawing/2014/main" id="{2FE8E780-1DE8-B245-8215-3ECC2513C073}"/>
              </a:ext>
            </a:extLst>
          </p:cNvPr>
          <p:cNvGrpSpPr/>
          <p:nvPr userDrawn="1"/>
        </p:nvGrpSpPr>
        <p:grpSpPr>
          <a:xfrm>
            <a:off x="0" y="522288"/>
            <a:ext cx="744467" cy="547190"/>
            <a:chOff x="0" y="711956"/>
            <a:chExt cx="3721100" cy="62020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A2A1D5-CB4B-1A40-8711-4F412AA9927B}"/>
                </a:ext>
              </a:extLst>
            </p:cNvPr>
            <p:cNvSpPr/>
            <p:nvPr userDrawn="1"/>
          </p:nvSpPr>
          <p:spPr>
            <a:xfrm rot="10800000">
              <a:off x="0" y="711956"/>
              <a:ext cx="3721100" cy="5222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B5F476-DD08-5B45-A331-21193BD3472A}"/>
                </a:ext>
              </a:extLst>
            </p:cNvPr>
            <p:cNvSpPr/>
            <p:nvPr userDrawn="1"/>
          </p:nvSpPr>
          <p:spPr>
            <a:xfrm rot="10800000">
              <a:off x="0" y="1234244"/>
              <a:ext cx="3721100" cy="97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516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694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10" r:id="rId8"/>
    <p:sldLayoutId id="2147483711" r:id="rId9"/>
    <p:sldLayoutId id="2147483712" r:id="rId10"/>
    <p:sldLayoutId id="2147483713" r:id="rId11"/>
    <p:sldLayoutId id="2147483695" r:id="rId12"/>
    <p:sldLayoutId id="2147483696" r:id="rId13"/>
    <p:sldLayoutId id="214748370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−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−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raven-framewor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idaholab/raven/wiki/Plugins" TargetMode="External"/><Relationship Id="rId4" Type="http://schemas.openxmlformats.org/officeDocument/2006/relationships/hyperlink" Target="https://github.com/idaholab/raven/wiki/installationMai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daholab/rave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idaholab/raven/releases/tag/RAVENv3.0" TargetMode="External"/><Relationship Id="rId4" Type="http://schemas.openxmlformats.org/officeDocument/2006/relationships/hyperlink" Target="mailto:git@github.com:idaholab/raven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3176E-FAD1-2B4C-96D5-F706C4448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RAVEN: Installation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3FE3B5-7D00-022D-A4A2-6BB2BC536699}"/>
              </a:ext>
            </a:extLst>
          </p:cNvPr>
          <p:cNvSpPr txBox="1"/>
          <p:nvPr/>
        </p:nvSpPr>
        <p:spPr>
          <a:xfrm>
            <a:off x="10109379" y="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INL/MIS-xx-</a:t>
            </a:r>
            <a:r>
              <a:rPr lang="en-US" dirty="0" err="1"/>
              <a:t>xxxxx</a:t>
            </a:r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678100A-DB60-2DB2-0C3C-91894A8BE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779" y="369332"/>
            <a:ext cx="2743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5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5C51-9C01-7111-313F-5BAEBE29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31FFC-3785-8E1E-B72C-E45606E55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RAVEN via pip</a:t>
            </a:r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3"/>
              </a:rPr>
              <a:t>https://pypi.org/project/raven-framework/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Command: </a:t>
            </a:r>
            <a:r>
              <a:rPr lang="en-US" b="1" dirty="0">
                <a:solidFill>
                  <a:srgbClr val="0070C0"/>
                </a:solidFill>
              </a:rPr>
              <a:t>pip install raven-framework</a:t>
            </a:r>
          </a:p>
          <a:p>
            <a:endParaRPr lang="en-US" dirty="0"/>
          </a:p>
          <a:p>
            <a:r>
              <a:rPr lang="en-US" dirty="0"/>
              <a:t>Install RAVEN via </a:t>
            </a:r>
            <a:r>
              <a:rPr lang="en-US" dirty="0" err="1"/>
              <a:t>conda</a:t>
            </a:r>
            <a:endParaRPr lang="en-US" dirty="0"/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4"/>
              </a:rPr>
              <a:t>https://github.com/idaholab/raven/wiki/installationMain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Support systems: MAC, Linux, Windows and HPC</a:t>
            </a:r>
          </a:p>
          <a:p>
            <a:pPr lvl="1"/>
            <a:endParaRPr lang="en-US" dirty="0"/>
          </a:p>
          <a:p>
            <a:r>
              <a:rPr lang="en-US" dirty="0"/>
              <a:t>Install RAVEN plugins (optional)</a:t>
            </a:r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5"/>
              </a:rPr>
              <a:t>https://github.com/idaholab/raven/wiki/Plugins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Command:  </a:t>
            </a:r>
            <a:r>
              <a:rPr lang="en-US" b="1" dirty="0">
                <a:solidFill>
                  <a:srgbClr val="0070C0"/>
                </a:solidFill>
              </a:rPr>
              <a:t>raven/scripts/</a:t>
            </a:r>
            <a:r>
              <a:rPr lang="en-US" b="1" dirty="0" err="1">
                <a:solidFill>
                  <a:srgbClr val="0070C0"/>
                </a:solidFill>
              </a:rPr>
              <a:t>install_plugins.py</a:t>
            </a:r>
            <a:r>
              <a:rPr lang="en-US" b="1" dirty="0">
                <a:solidFill>
                  <a:srgbClr val="0070C0"/>
                </a:solidFill>
              </a:rPr>
              <a:t> -a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DBEF-DCDE-81AF-263E-4497F569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3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8094-68EC-30DB-B12E-DCF0C276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Running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628AB-B06F-9C58-E289-DCB35E66F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RAVEN Repository</a:t>
            </a:r>
          </a:p>
          <a:p>
            <a:pPr lvl="1"/>
            <a:r>
              <a:rPr lang="en-US" dirty="0"/>
              <a:t>GitHub Link: </a:t>
            </a:r>
            <a:r>
              <a:rPr lang="en-US" dirty="0">
                <a:hlinkClick r:id="rId3"/>
              </a:rPr>
              <a:t>https://github.com/idaholab/raven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Clone: git clone </a:t>
            </a:r>
            <a:r>
              <a:rPr lang="en-US" dirty="0">
                <a:hlinkClick r:id="rId4"/>
              </a:rPr>
              <a:t>git@github.com:idaholab/raven.git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RAVEN Executable: </a:t>
            </a:r>
            <a:r>
              <a:rPr lang="en-US" b="1" dirty="0" err="1">
                <a:solidFill>
                  <a:srgbClr val="0070C0"/>
                </a:solidFill>
              </a:rPr>
              <a:t>raven_framework</a:t>
            </a:r>
            <a:r>
              <a:rPr lang="en-US" b="1" dirty="0">
                <a:solidFill>
                  <a:srgbClr val="0070C0"/>
                </a:solidFill>
              </a:rPr>
              <a:t>     </a:t>
            </a:r>
            <a:r>
              <a:rPr lang="en-US" b="1" dirty="0" err="1">
                <a:solidFill>
                  <a:srgbClr val="0070C0"/>
                </a:solidFill>
              </a:rPr>
              <a:t>input_file.xml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Workshop materials: </a:t>
            </a:r>
            <a:r>
              <a:rPr lang="en-US" b="1" dirty="0">
                <a:solidFill>
                  <a:srgbClr val="0070C0"/>
                </a:solidFill>
              </a:rPr>
              <a:t>raven/doc/workshop/</a:t>
            </a:r>
          </a:p>
          <a:p>
            <a:endParaRPr lang="en-US" dirty="0"/>
          </a:p>
          <a:p>
            <a:r>
              <a:rPr lang="en-US" dirty="0"/>
              <a:t>User manual: </a:t>
            </a:r>
            <a:r>
              <a:rPr lang="en-US" dirty="0">
                <a:hlinkClick r:id="rId5"/>
              </a:rPr>
              <a:t>https://github.com/idaholab/raven/releases/tag/RAVENv3.0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RAVEN Tests: </a:t>
            </a:r>
            <a:r>
              <a:rPr lang="en-US" b="1" dirty="0">
                <a:solidFill>
                  <a:srgbClr val="0070C0"/>
                </a:solidFill>
              </a:rPr>
              <a:t>raven/tests/framework/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34967-0A10-F027-DCD9-E3CB38FC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79364"/>
      </p:ext>
    </p:extLst>
  </p:cSld>
  <p:clrMapOvr>
    <a:masterClrMapping/>
  </p:clrMapOvr>
</p:sld>
</file>

<file path=ppt/theme/theme1.xml><?xml version="1.0" encoding="utf-8"?>
<a:theme xmlns:a="http://schemas.openxmlformats.org/drawingml/2006/main" name="INL 2020">
  <a:themeElements>
    <a:clrScheme name="INL 2020">
      <a:dk1>
        <a:srgbClr val="000000"/>
      </a:dk1>
      <a:lt1>
        <a:srgbClr val="FFFFFF"/>
      </a:lt1>
      <a:dk2>
        <a:srgbClr val="06509D"/>
      </a:dk2>
      <a:lt2>
        <a:srgbClr val="2CA8E1"/>
      </a:lt2>
      <a:accent1>
        <a:srgbClr val="8EC423"/>
      </a:accent1>
      <a:accent2>
        <a:srgbClr val="2CA8E1"/>
      </a:accent2>
      <a:accent3>
        <a:srgbClr val="832369"/>
      </a:accent3>
      <a:accent4>
        <a:srgbClr val="CF1D4C"/>
      </a:accent4>
      <a:accent5>
        <a:srgbClr val="F78E20"/>
      </a:accent5>
      <a:accent6>
        <a:srgbClr val="59595C"/>
      </a:accent6>
      <a:hlink>
        <a:srgbClr val="7F7F7F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04969E66C47D43B72D976B0F2EDCB6" ma:contentTypeVersion="15" ma:contentTypeDescription="Create a new document." ma:contentTypeScope="" ma:versionID="1c6ec84100f3cb65629329b1d6384fc1">
  <xsd:schema xmlns:xsd="http://www.w3.org/2001/XMLSchema" xmlns:xs="http://www.w3.org/2001/XMLSchema" xmlns:p="http://schemas.microsoft.com/office/2006/metadata/properties" xmlns:ns2="e6cba3a1-1013-472a-b3ba-ce16017401c5" xmlns:ns3="40a6561d-8ad2-48c6-b10d-6c4d8e9afc2c" xmlns:ns4="ca77b916-f394-4de9-b274-c15ee8638632" targetNamespace="http://schemas.microsoft.com/office/2006/metadata/properties" ma:root="true" ma:fieldsID="9f38a02f9f3b012cfaddd8c4bfeacfb0" ns2:_="" ns3:_="" ns4:_="">
    <xsd:import namespace="e6cba3a1-1013-472a-b3ba-ce16017401c5"/>
    <xsd:import namespace="40a6561d-8ad2-48c6-b10d-6c4d8e9afc2c"/>
    <xsd:import namespace="ca77b916-f394-4de9-b274-c15ee86386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4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cba3a1-1013-472a-b3ba-ce16017401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0b78db39-37aa-4e28-bb7e-9642684d42d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a6561d-8ad2-48c6-b10d-6c4d8e9afc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77b916-f394-4de9-b274-c15ee8638632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c2490f9-29dc-47f1-b1df-396e25c82a20}" ma:internalName="TaxCatchAll" ma:showField="CatchAllData" ma:web="40a6561d-8ad2-48c6-b10d-6c4d8e9afc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a77b916-f394-4de9-b274-c15ee8638632" xsi:nil="true"/>
    <lcf76f155ced4ddcb4097134ff3c332f xmlns="e6cba3a1-1013-472a-b3ba-ce16017401c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E20B09B-0EA4-42F2-8177-B6344D2A43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cba3a1-1013-472a-b3ba-ce16017401c5"/>
    <ds:schemaRef ds:uri="40a6561d-8ad2-48c6-b10d-6c4d8e9afc2c"/>
    <ds:schemaRef ds:uri="ca77b916-f394-4de9-b274-c15ee86386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22932C-873F-4D0F-B9E0-AE16472CDC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A68D4D-9402-4485-B11D-8DDDCEB2E4C5}">
  <ds:schemaRefs>
    <ds:schemaRef ds:uri="http://purl.org/dc/elements/1.1/"/>
    <ds:schemaRef ds:uri="http://schemas.microsoft.com/office/2006/documentManagement/types"/>
    <ds:schemaRef ds:uri="http://www.w3.org/XML/1998/namespace"/>
    <ds:schemaRef ds:uri="e6cba3a1-1013-472a-b3ba-ce16017401c5"/>
    <ds:schemaRef ds:uri="http://purl.org/dc/dcmitype/"/>
    <ds:schemaRef ds:uri="40a6561d-8ad2-48c6-b10d-6c4d8e9afc2c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ca77b916-f394-4de9-b274-c15ee86386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174</Words>
  <Application>Microsoft Macintosh PowerPoint</Application>
  <PresentationFormat>Widescreen</PresentationFormat>
  <Paragraphs>30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Myriad Pro Condensed</vt:lpstr>
      <vt:lpstr>Times New Roman</vt:lpstr>
      <vt:lpstr>INL 2020</vt:lpstr>
      <vt:lpstr>PowerPoint Presentation</vt:lpstr>
      <vt:lpstr>Installation</vt:lpstr>
      <vt:lpstr>Testing and Running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L. Campbell</dc:creator>
  <cp:keywords/>
  <dc:description/>
  <cp:lastModifiedBy>Congjian Wang</cp:lastModifiedBy>
  <cp:revision>8</cp:revision>
  <dcterms:created xsi:type="dcterms:W3CDTF">2020-04-22T20:22:45Z</dcterms:created>
  <dcterms:modified xsi:type="dcterms:W3CDTF">2024-06-21T02:04:22Z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0x0101004404969E66C47D43B72D976B0F2EDCB6</vt:lpwstr>
  </property>
</Properties>
</file>