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&lt;percentile   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  <a:p>
            <a:endParaRPr lang="en-US" sz="800" dirty="0"/>
          </a:p>
          <a:p>
            <a:r>
              <a:rPr lang="en-US" dirty="0"/>
              <a:t>Slide set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C7794-0893-DA97-8217-FF2794D0B5CF}"/>
              </a:ext>
            </a:extLst>
          </p:cNvPr>
          <p:cNvSpPr txBox="1"/>
          <p:nvPr/>
        </p:nvSpPr>
        <p:spPr>
          <a:xfrm>
            <a:off x="737651" y="5458606"/>
            <a:ext cx="766710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203200" progId="Equation.3">
                  <p:embed/>
                </p:oleObj>
              </mc:Choice>
              <mc:Fallback>
                <p:oleObj name="Equation" r:id="rId2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203200" progId="Equation.3">
                  <p:embed/>
                </p:oleObj>
              </mc:Choice>
              <mc:Fallback>
                <p:oleObj name="Equation" r:id="rId4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95300" progId="Equation.3">
                  <p:embed/>
                </p:oleObj>
              </mc:Choice>
              <mc:Fallback>
                <p:oleObj name="Equation" r:id="rId2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44500" progId="Equation.3">
                  <p:embed/>
                </p:oleObj>
              </mc:Choice>
              <mc:Fallback>
                <p:oleObj name="Equation" r:id="rId5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444500" progId="Equation.3">
                  <p:embed/>
                </p:oleObj>
              </mc:Choice>
              <mc:Fallback>
                <p:oleObj name="Equation" r:id="rId4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419100" progId="Equation.3">
                  <p:embed/>
                </p:oleObj>
              </mc:Choice>
              <mc:Fallback>
                <p:oleObj name="Equation" r:id="rId7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e.g.,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18517</TotalTime>
  <Words>2412</Words>
  <Application>Microsoft Macintosh PowerPoint</Application>
  <PresentationFormat>On-screen Show (4:3)</PresentationFormat>
  <Paragraphs>468</Paragraphs>
  <Slides>40</Slides>
  <Notes>5</Notes>
  <HiddenSlides>22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226</cp:revision>
  <cp:lastPrinted>2001-05-07T20:21:30Z</cp:lastPrinted>
  <dcterms:created xsi:type="dcterms:W3CDTF">1999-10-26T20:37:18Z</dcterms:created>
  <dcterms:modified xsi:type="dcterms:W3CDTF">2024-07-18T03:51:43Z</dcterms:modified>
</cp:coreProperties>
</file>