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336" r:id="rId4"/>
    <p:sldId id="338" r:id="rId5"/>
    <p:sldId id="337" r:id="rId6"/>
    <p:sldId id="339" r:id="rId7"/>
    <p:sldId id="344" r:id="rId8"/>
    <p:sldId id="340" r:id="rId9"/>
    <p:sldId id="352" r:id="rId10"/>
    <p:sldId id="345" r:id="rId11"/>
    <p:sldId id="353" r:id="rId12"/>
    <p:sldId id="354" r:id="rId13"/>
    <p:sldId id="347" r:id="rId14"/>
    <p:sldId id="355" r:id="rId15"/>
    <p:sldId id="361" r:id="rId16"/>
    <p:sldId id="356" r:id="rId17"/>
    <p:sldId id="349" r:id="rId18"/>
    <p:sldId id="357" r:id="rId19"/>
    <p:sldId id="362" r:id="rId20"/>
    <p:sldId id="351" r:id="rId21"/>
    <p:sldId id="363" r:id="rId22"/>
    <p:sldId id="364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033CC"/>
    <a:srgbClr val="FF6600"/>
    <a:srgbClr val="1A4DB2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719"/>
  </p:normalViewPr>
  <p:slideViewPr>
    <p:cSldViewPr snapToGrid="0" snapToObjects="1">
      <p:cViewPr varScale="1">
        <p:scale>
          <a:sx n="198" d="100"/>
          <a:sy n="198" d="100"/>
        </p:scale>
        <p:origin x="1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Load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Pt>
            <c:idx val="35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D4F5-0F46-AC11-EF6FF5410DCC}"/>
              </c:ext>
            </c:extLst>
          </c:dPt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Sheet1!$C$2:$C$721</c:f>
              <c:numCache>
                <c:formatCode>General</c:formatCode>
                <c:ptCount val="720"/>
                <c:pt idx="0">
                  <c:v>46484.42</c:v>
                </c:pt>
                <c:pt idx="1">
                  <c:v>43858.66</c:v>
                </c:pt>
                <c:pt idx="2">
                  <c:v>41962.97</c:v>
                </c:pt>
                <c:pt idx="3">
                  <c:v>40768.65</c:v>
                </c:pt>
                <c:pt idx="4">
                  <c:v>40354.11</c:v>
                </c:pt>
                <c:pt idx="5">
                  <c:v>41257.4</c:v>
                </c:pt>
                <c:pt idx="6">
                  <c:v>42871.89</c:v>
                </c:pt>
                <c:pt idx="7">
                  <c:v>44185.26</c:v>
                </c:pt>
                <c:pt idx="8">
                  <c:v>46625.33</c:v>
                </c:pt>
                <c:pt idx="9">
                  <c:v>49763.03</c:v>
                </c:pt>
                <c:pt idx="10">
                  <c:v>53350.65</c:v>
                </c:pt>
                <c:pt idx="11">
                  <c:v>56833.02</c:v>
                </c:pt>
                <c:pt idx="12">
                  <c:v>60008.6</c:v>
                </c:pt>
                <c:pt idx="13">
                  <c:v>63354.63</c:v>
                </c:pt>
                <c:pt idx="14">
                  <c:v>65981.09</c:v>
                </c:pt>
                <c:pt idx="15">
                  <c:v>67367.710000000006</c:v>
                </c:pt>
                <c:pt idx="16">
                  <c:v>67872.72</c:v>
                </c:pt>
                <c:pt idx="17">
                  <c:v>67524.850000000006</c:v>
                </c:pt>
                <c:pt idx="18">
                  <c:v>65739.41</c:v>
                </c:pt>
                <c:pt idx="19">
                  <c:v>63011.49</c:v>
                </c:pt>
                <c:pt idx="20">
                  <c:v>60416.09</c:v>
                </c:pt>
                <c:pt idx="21">
                  <c:v>58085.91</c:v>
                </c:pt>
                <c:pt idx="22">
                  <c:v>54630.31</c:v>
                </c:pt>
                <c:pt idx="23">
                  <c:v>50736.26</c:v>
                </c:pt>
                <c:pt idx="24">
                  <c:v>47227.53</c:v>
                </c:pt>
                <c:pt idx="25">
                  <c:v>44655.3</c:v>
                </c:pt>
                <c:pt idx="26">
                  <c:v>42720.67</c:v>
                </c:pt>
                <c:pt idx="27">
                  <c:v>41330.120000000003</c:v>
                </c:pt>
                <c:pt idx="28">
                  <c:v>40456.86</c:v>
                </c:pt>
                <c:pt idx="29">
                  <c:v>40254.58</c:v>
                </c:pt>
                <c:pt idx="30">
                  <c:v>40279.040000000001</c:v>
                </c:pt>
                <c:pt idx="31">
                  <c:v>41434.82</c:v>
                </c:pt>
                <c:pt idx="32">
                  <c:v>44566.15</c:v>
                </c:pt>
                <c:pt idx="33">
                  <c:v>48408.03</c:v>
                </c:pt>
                <c:pt idx="34">
                  <c:v>52519.51</c:v>
                </c:pt>
                <c:pt idx="35">
                  <c:v>56304.25</c:v>
                </c:pt>
                <c:pt idx="36">
                  <c:v>59608.800000000003</c:v>
                </c:pt>
                <c:pt idx="37">
                  <c:v>62427.18</c:v>
                </c:pt>
                <c:pt idx="38">
                  <c:v>64659.56</c:v>
                </c:pt>
                <c:pt idx="39">
                  <c:v>66179.02</c:v>
                </c:pt>
                <c:pt idx="40">
                  <c:v>66975.38</c:v>
                </c:pt>
                <c:pt idx="41">
                  <c:v>66880.160000000003</c:v>
                </c:pt>
                <c:pt idx="42">
                  <c:v>65574.64</c:v>
                </c:pt>
                <c:pt idx="43">
                  <c:v>63206</c:v>
                </c:pt>
                <c:pt idx="44">
                  <c:v>60709.599999999999</c:v>
                </c:pt>
                <c:pt idx="45">
                  <c:v>58340.62</c:v>
                </c:pt>
                <c:pt idx="46">
                  <c:v>54965.66</c:v>
                </c:pt>
                <c:pt idx="47">
                  <c:v>51247.93</c:v>
                </c:pt>
                <c:pt idx="48">
                  <c:v>47799.42</c:v>
                </c:pt>
                <c:pt idx="49">
                  <c:v>44871.79</c:v>
                </c:pt>
                <c:pt idx="50">
                  <c:v>42572.43</c:v>
                </c:pt>
                <c:pt idx="51">
                  <c:v>40746.26</c:v>
                </c:pt>
                <c:pt idx="52">
                  <c:v>39448.93</c:v>
                </c:pt>
                <c:pt idx="53">
                  <c:v>38691.599999999999</c:v>
                </c:pt>
                <c:pt idx="54">
                  <c:v>38063.769999999997</c:v>
                </c:pt>
                <c:pt idx="55">
                  <c:v>38420.74</c:v>
                </c:pt>
                <c:pt idx="56">
                  <c:v>40867.93</c:v>
                </c:pt>
                <c:pt idx="57">
                  <c:v>44239.01</c:v>
                </c:pt>
                <c:pt idx="58">
                  <c:v>47891.74</c:v>
                </c:pt>
                <c:pt idx="59">
                  <c:v>51428.05</c:v>
                </c:pt>
                <c:pt idx="60">
                  <c:v>54793.2</c:v>
                </c:pt>
                <c:pt idx="61">
                  <c:v>57722.18</c:v>
                </c:pt>
                <c:pt idx="62">
                  <c:v>60163.78</c:v>
                </c:pt>
                <c:pt idx="63">
                  <c:v>62100.81</c:v>
                </c:pt>
                <c:pt idx="64">
                  <c:v>63174.32</c:v>
                </c:pt>
                <c:pt idx="65">
                  <c:v>63328.73</c:v>
                </c:pt>
                <c:pt idx="66">
                  <c:v>62177.24</c:v>
                </c:pt>
                <c:pt idx="67">
                  <c:v>59986.79</c:v>
                </c:pt>
                <c:pt idx="68">
                  <c:v>57843.17</c:v>
                </c:pt>
                <c:pt idx="69">
                  <c:v>55088.76</c:v>
                </c:pt>
                <c:pt idx="70">
                  <c:v>50670.080000000002</c:v>
                </c:pt>
                <c:pt idx="71">
                  <c:v>46197.25</c:v>
                </c:pt>
                <c:pt idx="72">
                  <c:v>42236.85</c:v>
                </c:pt>
                <c:pt idx="73">
                  <c:v>39342.06</c:v>
                </c:pt>
                <c:pt idx="74">
                  <c:v>37606.410000000003</c:v>
                </c:pt>
                <c:pt idx="75">
                  <c:v>36519.39</c:v>
                </c:pt>
                <c:pt idx="76">
                  <c:v>36303.01</c:v>
                </c:pt>
                <c:pt idx="77">
                  <c:v>37455.49</c:v>
                </c:pt>
                <c:pt idx="78">
                  <c:v>39288</c:v>
                </c:pt>
                <c:pt idx="79">
                  <c:v>40612.11</c:v>
                </c:pt>
                <c:pt idx="80">
                  <c:v>42183.91</c:v>
                </c:pt>
                <c:pt idx="81">
                  <c:v>44372.44</c:v>
                </c:pt>
                <c:pt idx="82">
                  <c:v>46942.09</c:v>
                </c:pt>
                <c:pt idx="83">
                  <c:v>49203.49</c:v>
                </c:pt>
                <c:pt idx="84">
                  <c:v>51213.37</c:v>
                </c:pt>
                <c:pt idx="85">
                  <c:v>53641.18</c:v>
                </c:pt>
                <c:pt idx="86">
                  <c:v>55505.35</c:v>
                </c:pt>
                <c:pt idx="87">
                  <c:v>56906.91</c:v>
                </c:pt>
                <c:pt idx="88">
                  <c:v>57992.19</c:v>
                </c:pt>
                <c:pt idx="89">
                  <c:v>58519.91</c:v>
                </c:pt>
                <c:pt idx="90">
                  <c:v>57998.48</c:v>
                </c:pt>
                <c:pt idx="91">
                  <c:v>56559.48</c:v>
                </c:pt>
                <c:pt idx="92">
                  <c:v>54777.88</c:v>
                </c:pt>
                <c:pt idx="93">
                  <c:v>53076.12</c:v>
                </c:pt>
                <c:pt idx="94">
                  <c:v>49367.43</c:v>
                </c:pt>
                <c:pt idx="95">
                  <c:v>45311.68</c:v>
                </c:pt>
                <c:pt idx="96">
                  <c:v>41966.17</c:v>
                </c:pt>
                <c:pt idx="97">
                  <c:v>39564</c:v>
                </c:pt>
                <c:pt idx="98">
                  <c:v>37935.75</c:v>
                </c:pt>
                <c:pt idx="99">
                  <c:v>37032.629999999997</c:v>
                </c:pt>
                <c:pt idx="100">
                  <c:v>36900.01</c:v>
                </c:pt>
                <c:pt idx="101">
                  <c:v>38118.26</c:v>
                </c:pt>
                <c:pt idx="102">
                  <c:v>39959.43</c:v>
                </c:pt>
                <c:pt idx="103">
                  <c:v>41401.870000000003</c:v>
                </c:pt>
                <c:pt idx="104">
                  <c:v>43765.14</c:v>
                </c:pt>
                <c:pt idx="105">
                  <c:v>46817.120000000003</c:v>
                </c:pt>
                <c:pt idx="106">
                  <c:v>50547.12</c:v>
                </c:pt>
                <c:pt idx="107">
                  <c:v>54397.78</c:v>
                </c:pt>
                <c:pt idx="108">
                  <c:v>57909.48</c:v>
                </c:pt>
                <c:pt idx="109">
                  <c:v>61510.74</c:v>
                </c:pt>
                <c:pt idx="110">
                  <c:v>64279.01</c:v>
                </c:pt>
                <c:pt idx="111">
                  <c:v>66167.83</c:v>
                </c:pt>
                <c:pt idx="112">
                  <c:v>67390.5</c:v>
                </c:pt>
                <c:pt idx="113">
                  <c:v>67374.61</c:v>
                </c:pt>
                <c:pt idx="114">
                  <c:v>66258.61</c:v>
                </c:pt>
                <c:pt idx="115">
                  <c:v>63869.78</c:v>
                </c:pt>
                <c:pt idx="116">
                  <c:v>61413.63</c:v>
                </c:pt>
                <c:pt idx="117">
                  <c:v>59110.45</c:v>
                </c:pt>
                <c:pt idx="118">
                  <c:v>54955.99</c:v>
                </c:pt>
                <c:pt idx="119">
                  <c:v>50406.04</c:v>
                </c:pt>
                <c:pt idx="120">
                  <c:v>46469.63</c:v>
                </c:pt>
                <c:pt idx="121">
                  <c:v>43571.9</c:v>
                </c:pt>
                <c:pt idx="122">
                  <c:v>41366.25</c:v>
                </c:pt>
                <c:pt idx="123">
                  <c:v>40092.57</c:v>
                </c:pt>
                <c:pt idx="124">
                  <c:v>39769.46</c:v>
                </c:pt>
                <c:pt idx="125">
                  <c:v>40758.370000000003</c:v>
                </c:pt>
                <c:pt idx="126">
                  <c:v>42321.01</c:v>
                </c:pt>
                <c:pt idx="127">
                  <c:v>43753.15</c:v>
                </c:pt>
                <c:pt idx="128">
                  <c:v>46138.77</c:v>
                </c:pt>
                <c:pt idx="129">
                  <c:v>49546.400000000001</c:v>
                </c:pt>
                <c:pt idx="130">
                  <c:v>53530.02</c:v>
                </c:pt>
                <c:pt idx="131">
                  <c:v>57325.4</c:v>
                </c:pt>
                <c:pt idx="132">
                  <c:v>60662.9</c:v>
                </c:pt>
                <c:pt idx="133">
                  <c:v>63763.07</c:v>
                </c:pt>
                <c:pt idx="134">
                  <c:v>66202.58</c:v>
                </c:pt>
                <c:pt idx="135">
                  <c:v>67616.929999999993</c:v>
                </c:pt>
                <c:pt idx="136">
                  <c:v>67895.63</c:v>
                </c:pt>
                <c:pt idx="137">
                  <c:v>67538.52</c:v>
                </c:pt>
                <c:pt idx="138">
                  <c:v>66089.7</c:v>
                </c:pt>
                <c:pt idx="139">
                  <c:v>63824.38</c:v>
                </c:pt>
                <c:pt idx="140">
                  <c:v>61426.62</c:v>
                </c:pt>
                <c:pt idx="141">
                  <c:v>59139.68</c:v>
                </c:pt>
                <c:pt idx="142">
                  <c:v>54967.47</c:v>
                </c:pt>
                <c:pt idx="143">
                  <c:v>50570.25</c:v>
                </c:pt>
                <c:pt idx="144">
                  <c:v>46680.28</c:v>
                </c:pt>
                <c:pt idx="145">
                  <c:v>43719.71</c:v>
                </c:pt>
                <c:pt idx="146">
                  <c:v>41606.699999999997</c:v>
                </c:pt>
                <c:pt idx="147">
                  <c:v>40288.76</c:v>
                </c:pt>
                <c:pt idx="148">
                  <c:v>39828.480000000003</c:v>
                </c:pt>
                <c:pt idx="149">
                  <c:v>40760.31</c:v>
                </c:pt>
                <c:pt idx="150">
                  <c:v>42235.23</c:v>
                </c:pt>
                <c:pt idx="151">
                  <c:v>43832.23</c:v>
                </c:pt>
                <c:pt idx="152">
                  <c:v>46472.93</c:v>
                </c:pt>
                <c:pt idx="153">
                  <c:v>49858.81</c:v>
                </c:pt>
                <c:pt idx="154">
                  <c:v>53606.62</c:v>
                </c:pt>
                <c:pt idx="155">
                  <c:v>56939.28</c:v>
                </c:pt>
                <c:pt idx="156">
                  <c:v>59874.400000000001</c:v>
                </c:pt>
                <c:pt idx="157">
                  <c:v>62664.77</c:v>
                </c:pt>
                <c:pt idx="158">
                  <c:v>64761.59</c:v>
                </c:pt>
                <c:pt idx="159">
                  <c:v>65949.5</c:v>
                </c:pt>
                <c:pt idx="160">
                  <c:v>66045.27</c:v>
                </c:pt>
                <c:pt idx="161">
                  <c:v>64432.54</c:v>
                </c:pt>
                <c:pt idx="162">
                  <c:v>61768.35</c:v>
                </c:pt>
                <c:pt idx="163">
                  <c:v>59150.51</c:v>
                </c:pt>
                <c:pt idx="164">
                  <c:v>56887.98</c:v>
                </c:pt>
                <c:pt idx="165">
                  <c:v>54794.5</c:v>
                </c:pt>
                <c:pt idx="166">
                  <c:v>50987.89</c:v>
                </c:pt>
                <c:pt idx="167">
                  <c:v>46872.6</c:v>
                </c:pt>
                <c:pt idx="168">
                  <c:v>43387.05</c:v>
                </c:pt>
                <c:pt idx="169">
                  <c:v>40871.410000000003</c:v>
                </c:pt>
                <c:pt idx="170">
                  <c:v>39029.129999999997</c:v>
                </c:pt>
                <c:pt idx="171">
                  <c:v>37923.67</c:v>
                </c:pt>
                <c:pt idx="172">
                  <c:v>37676.69</c:v>
                </c:pt>
                <c:pt idx="173">
                  <c:v>38529.03</c:v>
                </c:pt>
                <c:pt idx="174">
                  <c:v>39801.22</c:v>
                </c:pt>
                <c:pt idx="175">
                  <c:v>41295.760000000002</c:v>
                </c:pt>
                <c:pt idx="176">
                  <c:v>44145.45</c:v>
                </c:pt>
                <c:pt idx="177">
                  <c:v>47536.639999999999</c:v>
                </c:pt>
                <c:pt idx="178">
                  <c:v>51457.29</c:v>
                </c:pt>
                <c:pt idx="179">
                  <c:v>55145.63</c:v>
                </c:pt>
                <c:pt idx="180">
                  <c:v>58408.11</c:v>
                </c:pt>
                <c:pt idx="181">
                  <c:v>61231.93</c:v>
                </c:pt>
                <c:pt idx="182">
                  <c:v>63234.48</c:v>
                </c:pt>
                <c:pt idx="183">
                  <c:v>64570.27</c:v>
                </c:pt>
                <c:pt idx="184">
                  <c:v>65152.78</c:v>
                </c:pt>
                <c:pt idx="185">
                  <c:v>64563.33</c:v>
                </c:pt>
                <c:pt idx="186">
                  <c:v>62621.26</c:v>
                </c:pt>
                <c:pt idx="187">
                  <c:v>59979.02</c:v>
                </c:pt>
                <c:pt idx="188">
                  <c:v>57312.32</c:v>
                </c:pt>
                <c:pt idx="189">
                  <c:v>55152.89</c:v>
                </c:pt>
                <c:pt idx="190">
                  <c:v>51765.38</c:v>
                </c:pt>
                <c:pt idx="191">
                  <c:v>48056.81</c:v>
                </c:pt>
                <c:pt idx="192">
                  <c:v>44682.2</c:v>
                </c:pt>
                <c:pt idx="193">
                  <c:v>41831.99</c:v>
                </c:pt>
                <c:pt idx="194">
                  <c:v>39857.9</c:v>
                </c:pt>
                <c:pt idx="195">
                  <c:v>38538.730000000003</c:v>
                </c:pt>
                <c:pt idx="196">
                  <c:v>37843.35</c:v>
                </c:pt>
                <c:pt idx="197">
                  <c:v>37767.699999999997</c:v>
                </c:pt>
                <c:pt idx="198">
                  <c:v>37869.99</c:v>
                </c:pt>
                <c:pt idx="199">
                  <c:v>39139.43</c:v>
                </c:pt>
                <c:pt idx="200">
                  <c:v>42613.23</c:v>
                </c:pt>
                <c:pt idx="201">
                  <c:v>46719.839999999997</c:v>
                </c:pt>
                <c:pt idx="202">
                  <c:v>50614.04</c:v>
                </c:pt>
                <c:pt idx="203">
                  <c:v>54109.85</c:v>
                </c:pt>
                <c:pt idx="204">
                  <c:v>56825.68</c:v>
                </c:pt>
                <c:pt idx="205">
                  <c:v>58380.72</c:v>
                </c:pt>
                <c:pt idx="206">
                  <c:v>59433.279999999999</c:v>
                </c:pt>
                <c:pt idx="207">
                  <c:v>60013.39</c:v>
                </c:pt>
                <c:pt idx="208">
                  <c:v>60208.26</c:v>
                </c:pt>
                <c:pt idx="209">
                  <c:v>59634.28</c:v>
                </c:pt>
                <c:pt idx="210">
                  <c:v>58348.2</c:v>
                </c:pt>
                <c:pt idx="211">
                  <c:v>56176.3</c:v>
                </c:pt>
                <c:pt idx="212">
                  <c:v>53986.94</c:v>
                </c:pt>
                <c:pt idx="213">
                  <c:v>52632.19</c:v>
                </c:pt>
                <c:pt idx="214">
                  <c:v>50003.9</c:v>
                </c:pt>
                <c:pt idx="215">
                  <c:v>46960.4</c:v>
                </c:pt>
                <c:pt idx="216">
                  <c:v>44048.7</c:v>
                </c:pt>
                <c:pt idx="217">
                  <c:v>41693.08</c:v>
                </c:pt>
                <c:pt idx="218">
                  <c:v>39982.51</c:v>
                </c:pt>
                <c:pt idx="219">
                  <c:v>38812.769999999997</c:v>
                </c:pt>
                <c:pt idx="220">
                  <c:v>38159.050000000003</c:v>
                </c:pt>
                <c:pt idx="221">
                  <c:v>38082.559999999998</c:v>
                </c:pt>
                <c:pt idx="222">
                  <c:v>37970.9</c:v>
                </c:pt>
                <c:pt idx="223">
                  <c:v>38857.61</c:v>
                </c:pt>
                <c:pt idx="224">
                  <c:v>41934.870000000003</c:v>
                </c:pt>
                <c:pt idx="225">
                  <c:v>45972.51</c:v>
                </c:pt>
                <c:pt idx="226">
                  <c:v>49643.46</c:v>
                </c:pt>
                <c:pt idx="227">
                  <c:v>53233.14</c:v>
                </c:pt>
                <c:pt idx="228">
                  <c:v>56427.79</c:v>
                </c:pt>
                <c:pt idx="229">
                  <c:v>59060.21</c:v>
                </c:pt>
                <c:pt idx="230">
                  <c:v>61001.23</c:v>
                </c:pt>
                <c:pt idx="231">
                  <c:v>62343.85</c:v>
                </c:pt>
                <c:pt idx="232">
                  <c:v>63185.82</c:v>
                </c:pt>
                <c:pt idx="233">
                  <c:v>63081.4</c:v>
                </c:pt>
                <c:pt idx="234">
                  <c:v>61910.92</c:v>
                </c:pt>
                <c:pt idx="235">
                  <c:v>59697.38</c:v>
                </c:pt>
                <c:pt idx="236">
                  <c:v>57853.24</c:v>
                </c:pt>
                <c:pt idx="237">
                  <c:v>56304.480000000003</c:v>
                </c:pt>
                <c:pt idx="238">
                  <c:v>52943.11</c:v>
                </c:pt>
                <c:pt idx="239">
                  <c:v>48951.01</c:v>
                </c:pt>
                <c:pt idx="240">
                  <c:v>45600.83</c:v>
                </c:pt>
                <c:pt idx="241">
                  <c:v>43323.11</c:v>
                </c:pt>
                <c:pt idx="242">
                  <c:v>41857.78</c:v>
                </c:pt>
                <c:pt idx="243">
                  <c:v>41049.269999999997</c:v>
                </c:pt>
                <c:pt idx="244">
                  <c:v>41163.089999999997</c:v>
                </c:pt>
                <c:pt idx="245">
                  <c:v>42359.75</c:v>
                </c:pt>
                <c:pt idx="246">
                  <c:v>44012.92</c:v>
                </c:pt>
                <c:pt idx="247">
                  <c:v>45471.39</c:v>
                </c:pt>
                <c:pt idx="248">
                  <c:v>47884.94</c:v>
                </c:pt>
                <c:pt idx="249">
                  <c:v>50836.97</c:v>
                </c:pt>
                <c:pt idx="250">
                  <c:v>53907.24</c:v>
                </c:pt>
                <c:pt idx="251">
                  <c:v>56922.73</c:v>
                </c:pt>
                <c:pt idx="252">
                  <c:v>59514.31</c:v>
                </c:pt>
                <c:pt idx="253">
                  <c:v>62070.86</c:v>
                </c:pt>
                <c:pt idx="254">
                  <c:v>64026.66</c:v>
                </c:pt>
                <c:pt idx="255">
                  <c:v>65686.720000000001</c:v>
                </c:pt>
                <c:pt idx="256">
                  <c:v>66650.399999999994</c:v>
                </c:pt>
                <c:pt idx="257">
                  <c:v>66475.39</c:v>
                </c:pt>
                <c:pt idx="258">
                  <c:v>65200.7</c:v>
                </c:pt>
                <c:pt idx="259">
                  <c:v>62811.22</c:v>
                </c:pt>
                <c:pt idx="260">
                  <c:v>60413.97</c:v>
                </c:pt>
                <c:pt idx="261">
                  <c:v>58550.02</c:v>
                </c:pt>
                <c:pt idx="262">
                  <c:v>54667.24</c:v>
                </c:pt>
                <c:pt idx="263">
                  <c:v>50403.45</c:v>
                </c:pt>
                <c:pt idx="264">
                  <c:v>46956.03</c:v>
                </c:pt>
                <c:pt idx="265">
                  <c:v>44525.42</c:v>
                </c:pt>
                <c:pt idx="266">
                  <c:v>42904.82</c:v>
                </c:pt>
                <c:pt idx="267">
                  <c:v>41833.360000000001</c:v>
                </c:pt>
                <c:pt idx="268">
                  <c:v>41515.26</c:v>
                </c:pt>
                <c:pt idx="269">
                  <c:v>42552.67</c:v>
                </c:pt>
                <c:pt idx="270">
                  <c:v>44080.71</c:v>
                </c:pt>
                <c:pt idx="271">
                  <c:v>45456.07</c:v>
                </c:pt>
                <c:pt idx="272">
                  <c:v>47839.360000000001</c:v>
                </c:pt>
                <c:pt idx="273">
                  <c:v>50965.23</c:v>
                </c:pt>
                <c:pt idx="274">
                  <c:v>54396.480000000003</c:v>
                </c:pt>
                <c:pt idx="275">
                  <c:v>57794.68</c:v>
                </c:pt>
                <c:pt idx="276">
                  <c:v>60696.04</c:v>
                </c:pt>
                <c:pt idx="277">
                  <c:v>63451.5</c:v>
                </c:pt>
                <c:pt idx="278">
                  <c:v>65405.25</c:v>
                </c:pt>
                <c:pt idx="279">
                  <c:v>66634.399999999994</c:v>
                </c:pt>
                <c:pt idx="280">
                  <c:v>67127.25</c:v>
                </c:pt>
                <c:pt idx="281">
                  <c:v>66609.17</c:v>
                </c:pt>
                <c:pt idx="282">
                  <c:v>65272.41</c:v>
                </c:pt>
                <c:pt idx="283">
                  <c:v>62784.3</c:v>
                </c:pt>
                <c:pt idx="284">
                  <c:v>60133.599999999999</c:v>
                </c:pt>
                <c:pt idx="285">
                  <c:v>57879.89</c:v>
                </c:pt>
                <c:pt idx="286">
                  <c:v>53915.63</c:v>
                </c:pt>
                <c:pt idx="287">
                  <c:v>49707.17</c:v>
                </c:pt>
                <c:pt idx="288">
                  <c:v>46175.57</c:v>
                </c:pt>
                <c:pt idx="289">
                  <c:v>43576.4</c:v>
                </c:pt>
                <c:pt idx="290">
                  <c:v>41797.86</c:v>
                </c:pt>
                <c:pt idx="291">
                  <c:v>40797.949999999997</c:v>
                </c:pt>
                <c:pt idx="292">
                  <c:v>40560.300000000003</c:v>
                </c:pt>
                <c:pt idx="293">
                  <c:v>41710.769999999997</c:v>
                </c:pt>
                <c:pt idx="294">
                  <c:v>43140.39</c:v>
                </c:pt>
                <c:pt idx="295">
                  <c:v>44399.12</c:v>
                </c:pt>
                <c:pt idx="296">
                  <c:v>46953.15</c:v>
                </c:pt>
                <c:pt idx="297">
                  <c:v>50251.08</c:v>
                </c:pt>
                <c:pt idx="298">
                  <c:v>53954.54</c:v>
                </c:pt>
                <c:pt idx="299">
                  <c:v>57337.919999999998</c:v>
                </c:pt>
                <c:pt idx="300">
                  <c:v>60396.05</c:v>
                </c:pt>
                <c:pt idx="301">
                  <c:v>63360.56</c:v>
                </c:pt>
                <c:pt idx="302">
                  <c:v>65615.3</c:v>
                </c:pt>
                <c:pt idx="303">
                  <c:v>67076.69</c:v>
                </c:pt>
                <c:pt idx="304">
                  <c:v>67685.89</c:v>
                </c:pt>
                <c:pt idx="305">
                  <c:v>67362.31</c:v>
                </c:pt>
                <c:pt idx="306">
                  <c:v>66033.279999999999</c:v>
                </c:pt>
                <c:pt idx="307">
                  <c:v>63463.27</c:v>
                </c:pt>
                <c:pt idx="308">
                  <c:v>60729.93</c:v>
                </c:pt>
                <c:pt idx="309">
                  <c:v>58254.86</c:v>
                </c:pt>
                <c:pt idx="310">
                  <c:v>54176.01</c:v>
                </c:pt>
                <c:pt idx="311">
                  <c:v>49962.53</c:v>
                </c:pt>
                <c:pt idx="312">
                  <c:v>46301.95</c:v>
                </c:pt>
                <c:pt idx="313">
                  <c:v>43554.43</c:v>
                </c:pt>
                <c:pt idx="314">
                  <c:v>41599.08</c:v>
                </c:pt>
                <c:pt idx="315">
                  <c:v>40401.49</c:v>
                </c:pt>
                <c:pt idx="316">
                  <c:v>40054.550000000003</c:v>
                </c:pt>
                <c:pt idx="317">
                  <c:v>40876.83</c:v>
                </c:pt>
                <c:pt idx="318">
                  <c:v>42136.28</c:v>
                </c:pt>
                <c:pt idx="319">
                  <c:v>43766.34</c:v>
                </c:pt>
                <c:pt idx="320">
                  <c:v>46727.11</c:v>
                </c:pt>
                <c:pt idx="321">
                  <c:v>50317.4</c:v>
                </c:pt>
                <c:pt idx="322">
                  <c:v>54125.8</c:v>
                </c:pt>
                <c:pt idx="323">
                  <c:v>57633.120000000003</c:v>
                </c:pt>
                <c:pt idx="324">
                  <c:v>60562.16</c:v>
                </c:pt>
                <c:pt idx="325">
                  <c:v>62988.54</c:v>
                </c:pt>
                <c:pt idx="326">
                  <c:v>63800.42</c:v>
                </c:pt>
                <c:pt idx="327">
                  <c:v>63730.94</c:v>
                </c:pt>
                <c:pt idx="328">
                  <c:v>63853.87</c:v>
                </c:pt>
                <c:pt idx="329">
                  <c:v>63430.02</c:v>
                </c:pt>
                <c:pt idx="330">
                  <c:v>62436.38</c:v>
                </c:pt>
                <c:pt idx="331">
                  <c:v>60562.33</c:v>
                </c:pt>
                <c:pt idx="332">
                  <c:v>58353.3</c:v>
                </c:pt>
                <c:pt idx="333">
                  <c:v>56547.74</c:v>
                </c:pt>
                <c:pt idx="334">
                  <c:v>53031.839999999997</c:v>
                </c:pt>
                <c:pt idx="335">
                  <c:v>49034.48</c:v>
                </c:pt>
                <c:pt idx="336">
                  <c:v>45543.25</c:v>
                </c:pt>
                <c:pt idx="337">
                  <c:v>43030.22</c:v>
                </c:pt>
                <c:pt idx="338">
                  <c:v>41204.01</c:v>
                </c:pt>
                <c:pt idx="339">
                  <c:v>40008.26</c:v>
                </c:pt>
                <c:pt idx="340">
                  <c:v>39675.230000000003</c:v>
                </c:pt>
                <c:pt idx="341">
                  <c:v>40484.35</c:v>
                </c:pt>
                <c:pt idx="342">
                  <c:v>41525.72</c:v>
                </c:pt>
                <c:pt idx="343">
                  <c:v>43184.91</c:v>
                </c:pt>
                <c:pt idx="344">
                  <c:v>46406.3</c:v>
                </c:pt>
                <c:pt idx="345">
                  <c:v>49844.7</c:v>
                </c:pt>
                <c:pt idx="346">
                  <c:v>53570.1</c:v>
                </c:pt>
                <c:pt idx="347">
                  <c:v>56588.18</c:v>
                </c:pt>
                <c:pt idx="348">
                  <c:v>59154.54</c:v>
                </c:pt>
                <c:pt idx="349">
                  <c:v>61665.599999999999</c:v>
                </c:pt>
                <c:pt idx="350">
                  <c:v>63755.3</c:v>
                </c:pt>
                <c:pt idx="351">
                  <c:v>65231.839999999997</c:v>
                </c:pt>
                <c:pt idx="352">
                  <c:v>65646.23</c:v>
                </c:pt>
                <c:pt idx="353">
                  <c:v>64968.19</c:v>
                </c:pt>
                <c:pt idx="354">
                  <c:v>63263.73</c:v>
                </c:pt>
                <c:pt idx="355">
                  <c:v>60690.98</c:v>
                </c:pt>
                <c:pt idx="356">
                  <c:v>58163.25</c:v>
                </c:pt>
                <c:pt idx="357">
                  <c:v>56373.41</c:v>
                </c:pt>
                <c:pt idx="358">
                  <c:v>53246.93</c:v>
                </c:pt>
                <c:pt idx="359">
                  <c:v>49799.41</c:v>
                </c:pt>
                <c:pt idx="360">
                  <c:v>46685.05</c:v>
                </c:pt>
                <c:pt idx="361">
                  <c:v>44194.47</c:v>
                </c:pt>
                <c:pt idx="362">
                  <c:v>42227.9</c:v>
                </c:pt>
                <c:pt idx="363">
                  <c:v>40918.04</c:v>
                </c:pt>
                <c:pt idx="364">
                  <c:v>40030.28</c:v>
                </c:pt>
                <c:pt idx="365">
                  <c:v>39764.129999999997</c:v>
                </c:pt>
                <c:pt idx="366">
                  <c:v>39608.76</c:v>
                </c:pt>
                <c:pt idx="367">
                  <c:v>40915</c:v>
                </c:pt>
                <c:pt idx="368">
                  <c:v>44254.67</c:v>
                </c:pt>
                <c:pt idx="369">
                  <c:v>47866.18</c:v>
                </c:pt>
                <c:pt idx="370">
                  <c:v>51217.54</c:v>
                </c:pt>
                <c:pt idx="371">
                  <c:v>54398.34</c:v>
                </c:pt>
                <c:pt idx="372">
                  <c:v>57325.14</c:v>
                </c:pt>
                <c:pt idx="373">
                  <c:v>59537.53</c:v>
                </c:pt>
                <c:pt idx="374">
                  <c:v>60952.5</c:v>
                </c:pt>
                <c:pt idx="375">
                  <c:v>61937.72</c:v>
                </c:pt>
                <c:pt idx="376">
                  <c:v>62452.56</c:v>
                </c:pt>
                <c:pt idx="377">
                  <c:v>61850.17</c:v>
                </c:pt>
                <c:pt idx="378">
                  <c:v>60625.08</c:v>
                </c:pt>
                <c:pt idx="379">
                  <c:v>58394.53</c:v>
                </c:pt>
                <c:pt idx="380">
                  <c:v>56001.89</c:v>
                </c:pt>
                <c:pt idx="381">
                  <c:v>54306.44</c:v>
                </c:pt>
                <c:pt idx="382">
                  <c:v>51421.7</c:v>
                </c:pt>
                <c:pt idx="383">
                  <c:v>48231.6</c:v>
                </c:pt>
                <c:pt idx="384">
                  <c:v>45000.95</c:v>
                </c:pt>
                <c:pt idx="385">
                  <c:v>42387.44</c:v>
                </c:pt>
                <c:pt idx="386">
                  <c:v>40450.99</c:v>
                </c:pt>
                <c:pt idx="387">
                  <c:v>38951.07</c:v>
                </c:pt>
                <c:pt idx="388">
                  <c:v>37938.839999999997</c:v>
                </c:pt>
                <c:pt idx="389">
                  <c:v>37514.53</c:v>
                </c:pt>
                <c:pt idx="390">
                  <c:v>37083.199999999997</c:v>
                </c:pt>
                <c:pt idx="391">
                  <c:v>38191.69</c:v>
                </c:pt>
                <c:pt idx="392">
                  <c:v>41594.949999999997</c:v>
                </c:pt>
                <c:pt idx="393">
                  <c:v>45084.26</c:v>
                </c:pt>
                <c:pt idx="394">
                  <c:v>47739.360000000001</c:v>
                </c:pt>
                <c:pt idx="395">
                  <c:v>50166.33</c:v>
                </c:pt>
                <c:pt idx="396">
                  <c:v>52801.79</c:v>
                </c:pt>
                <c:pt idx="397">
                  <c:v>54820.55</c:v>
                </c:pt>
                <c:pt idx="398">
                  <c:v>56153.41</c:v>
                </c:pt>
                <c:pt idx="399">
                  <c:v>57530.11</c:v>
                </c:pt>
                <c:pt idx="400">
                  <c:v>58423.83</c:v>
                </c:pt>
                <c:pt idx="401">
                  <c:v>58098.29</c:v>
                </c:pt>
                <c:pt idx="402">
                  <c:v>57019.62</c:v>
                </c:pt>
                <c:pt idx="403">
                  <c:v>55264.54</c:v>
                </c:pt>
                <c:pt idx="404">
                  <c:v>53608.97</c:v>
                </c:pt>
                <c:pt idx="405">
                  <c:v>52665.56</c:v>
                </c:pt>
                <c:pt idx="406">
                  <c:v>50046.35</c:v>
                </c:pt>
                <c:pt idx="407">
                  <c:v>46622.6</c:v>
                </c:pt>
                <c:pt idx="408">
                  <c:v>43636.72</c:v>
                </c:pt>
                <c:pt idx="409">
                  <c:v>41390.82</c:v>
                </c:pt>
                <c:pt idx="410">
                  <c:v>39852.6</c:v>
                </c:pt>
                <c:pt idx="411">
                  <c:v>39128.959999999999</c:v>
                </c:pt>
                <c:pt idx="412">
                  <c:v>39111</c:v>
                </c:pt>
                <c:pt idx="413">
                  <c:v>40328.800000000003</c:v>
                </c:pt>
                <c:pt idx="414">
                  <c:v>41950.95</c:v>
                </c:pt>
                <c:pt idx="415">
                  <c:v>43206.91</c:v>
                </c:pt>
                <c:pt idx="416">
                  <c:v>45004.86</c:v>
                </c:pt>
                <c:pt idx="417">
                  <c:v>47184.07</c:v>
                </c:pt>
                <c:pt idx="418">
                  <c:v>49719.519999999997</c:v>
                </c:pt>
                <c:pt idx="419">
                  <c:v>51936.160000000003</c:v>
                </c:pt>
                <c:pt idx="420">
                  <c:v>53793.63</c:v>
                </c:pt>
                <c:pt idx="421">
                  <c:v>55845.53</c:v>
                </c:pt>
                <c:pt idx="422">
                  <c:v>57520.54</c:v>
                </c:pt>
                <c:pt idx="423">
                  <c:v>58598.23</c:v>
                </c:pt>
                <c:pt idx="424">
                  <c:v>58973.61</c:v>
                </c:pt>
                <c:pt idx="425">
                  <c:v>58400.800000000003</c:v>
                </c:pt>
                <c:pt idx="426">
                  <c:v>57144.3</c:v>
                </c:pt>
                <c:pt idx="427">
                  <c:v>55102.2</c:v>
                </c:pt>
                <c:pt idx="428">
                  <c:v>53252.56</c:v>
                </c:pt>
                <c:pt idx="429">
                  <c:v>51857.54</c:v>
                </c:pt>
                <c:pt idx="430">
                  <c:v>48679.86</c:v>
                </c:pt>
                <c:pt idx="431">
                  <c:v>45084.84</c:v>
                </c:pt>
                <c:pt idx="432">
                  <c:v>42046.84</c:v>
                </c:pt>
                <c:pt idx="433">
                  <c:v>39933.79</c:v>
                </c:pt>
                <c:pt idx="434">
                  <c:v>38549.51</c:v>
                </c:pt>
                <c:pt idx="435">
                  <c:v>37698.31</c:v>
                </c:pt>
                <c:pt idx="436">
                  <c:v>37633.86</c:v>
                </c:pt>
                <c:pt idx="437">
                  <c:v>38833.769999999997</c:v>
                </c:pt>
                <c:pt idx="438">
                  <c:v>40596.42</c:v>
                </c:pt>
                <c:pt idx="439">
                  <c:v>41755.19</c:v>
                </c:pt>
                <c:pt idx="440">
                  <c:v>43252.11</c:v>
                </c:pt>
                <c:pt idx="441">
                  <c:v>45112.63</c:v>
                </c:pt>
                <c:pt idx="442">
                  <c:v>47297.05</c:v>
                </c:pt>
                <c:pt idx="443">
                  <c:v>48921.46</c:v>
                </c:pt>
                <c:pt idx="444">
                  <c:v>50319.48</c:v>
                </c:pt>
                <c:pt idx="445">
                  <c:v>51297.440000000002</c:v>
                </c:pt>
                <c:pt idx="446">
                  <c:v>51663.92</c:v>
                </c:pt>
                <c:pt idx="447">
                  <c:v>51863.78</c:v>
                </c:pt>
                <c:pt idx="448">
                  <c:v>51888.26</c:v>
                </c:pt>
                <c:pt idx="449">
                  <c:v>51621.58</c:v>
                </c:pt>
                <c:pt idx="450">
                  <c:v>50848.01</c:v>
                </c:pt>
                <c:pt idx="451">
                  <c:v>49750.85</c:v>
                </c:pt>
                <c:pt idx="452">
                  <c:v>49199.55</c:v>
                </c:pt>
                <c:pt idx="453">
                  <c:v>48672.57</c:v>
                </c:pt>
                <c:pt idx="454">
                  <c:v>46323.29</c:v>
                </c:pt>
                <c:pt idx="455">
                  <c:v>43120.72</c:v>
                </c:pt>
                <c:pt idx="456">
                  <c:v>40411.01</c:v>
                </c:pt>
                <c:pt idx="457">
                  <c:v>38518.370000000003</c:v>
                </c:pt>
                <c:pt idx="458">
                  <c:v>37376.06</c:v>
                </c:pt>
                <c:pt idx="459">
                  <c:v>36774.199999999997</c:v>
                </c:pt>
                <c:pt idx="460">
                  <c:v>36964</c:v>
                </c:pt>
                <c:pt idx="461">
                  <c:v>38546.449999999997</c:v>
                </c:pt>
                <c:pt idx="462">
                  <c:v>40619.9</c:v>
                </c:pt>
                <c:pt idx="463">
                  <c:v>41971.57</c:v>
                </c:pt>
                <c:pt idx="464">
                  <c:v>43311.92</c:v>
                </c:pt>
                <c:pt idx="465">
                  <c:v>45001.96</c:v>
                </c:pt>
                <c:pt idx="466">
                  <c:v>47014.89</c:v>
                </c:pt>
                <c:pt idx="467">
                  <c:v>49406.080000000002</c:v>
                </c:pt>
                <c:pt idx="468">
                  <c:v>51484.25</c:v>
                </c:pt>
                <c:pt idx="469">
                  <c:v>53341.08</c:v>
                </c:pt>
                <c:pt idx="470">
                  <c:v>54521.66</c:v>
                </c:pt>
                <c:pt idx="471">
                  <c:v>55256.88</c:v>
                </c:pt>
                <c:pt idx="472">
                  <c:v>55427.01</c:v>
                </c:pt>
                <c:pt idx="473">
                  <c:v>54874.559999999998</c:v>
                </c:pt>
                <c:pt idx="474">
                  <c:v>53928.66</c:v>
                </c:pt>
                <c:pt idx="475">
                  <c:v>52506.75</c:v>
                </c:pt>
                <c:pt idx="476">
                  <c:v>51167.37</c:v>
                </c:pt>
                <c:pt idx="477">
                  <c:v>50002.25</c:v>
                </c:pt>
                <c:pt idx="478">
                  <c:v>46982.31</c:v>
                </c:pt>
                <c:pt idx="479">
                  <c:v>43433.11</c:v>
                </c:pt>
                <c:pt idx="480">
                  <c:v>40575.24</c:v>
                </c:pt>
                <c:pt idx="481">
                  <c:v>38515.480000000003</c:v>
                </c:pt>
                <c:pt idx="482">
                  <c:v>37206.65</c:v>
                </c:pt>
                <c:pt idx="483">
                  <c:v>36464.44</c:v>
                </c:pt>
                <c:pt idx="484">
                  <c:v>36454.76</c:v>
                </c:pt>
                <c:pt idx="485">
                  <c:v>37829.120000000003</c:v>
                </c:pt>
                <c:pt idx="486">
                  <c:v>39716.19</c:v>
                </c:pt>
                <c:pt idx="487">
                  <c:v>41209.5</c:v>
                </c:pt>
                <c:pt idx="488">
                  <c:v>43296.85</c:v>
                </c:pt>
                <c:pt idx="489">
                  <c:v>46127.41</c:v>
                </c:pt>
                <c:pt idx="490">
                  <c:v>49319.46</c:v>
                </c:pt>
                <c:pt idx="491">
                  <c:v>52331.33</c:v>
                </c:pt>
                <c:pt idx="492">
                  <c:v>54789.02</c:v>
                </c:pt>
                <c:pt idx="493">
                  <c:v>56928.73</c:v>
                </c:pt>
                <c:pt idx="494">
                  <c:v>58992.99</c:v>
                </c:pt>
                <c:pt idx="495">
                  <c:v>60952.53</c:v>
                </c:pt>
                <c:pt idx="496">
                  <c:v>62441.91</c:v>
                </c:pt>
                <c:pt idx="497">
                  <c:v>62805.16</c:v>
                </c:pt>
                <c:pt idx="498">
                  <c:v>61886.69</c:v>
                </c:pt>
                <c:pt idx="499">
                  <c:v>59907.64</c:v>
                </c:pt>
                <c:pt idx="500">
                  <c:v>57725.81</c:v>
                </c:pt>
                <c:pt idx="501">
                  <c:v>55794.55</c:v>
                </c:pt>
                <c:pt idx="502">
                  <c:v>52129.86</c:v>
                </c:pt>
                <c:pt idx="503">
                  <c:v>48195.1</c:v>
                </c:pt>
                <c:pt idx="504">
                  <c:v>44814.54</c:v>
                </c:pt>
                <c:pt idx="505">
                  <c:v>42371.7</c:v>
                </c:pt>
                <c:pt idx="506">
                  <c:v>40751.230000000003</c:v>
                </c:pt>
                <c:pt idx="507">
                  <c:v>39767.31</c:v>
                </c:pt>
                <c:pt idx="508">
                  <c:v>39535.47</c:v>
                </c:pt>
                <c:pt idx="509">
                  <c:v>40490.730000000003</c:v>
                </c:pt>
                <c:pt idx="510">
                  <c:v>41852.47</c:v>
                </c:pt>
                <c:pt idx="511">
                  <c:v>43458.12</c:v>
                </c:pt>
                <c:pt idx="512">
                  <c:v>46257.41</c:v>
                </c:pt>
                <c:pt idx="513">
                  <c:v>49845.55</c:v>
                </c:pt>
                <c:pt idx="514">
                  <c:v>53299.32</c:v>
                </c:pt>
                <c:pt idx="515">
                  <c:v>56802.26</c:v>
                </c:pt>
                <c:pt idx="516">
                  <c:v>59999.25</c:v>
                </c:pt>
                <c:pt idx="517">
                  <c:v>63213.1</c:v>
                </c:pt>
                <c:pt idx="518">
                  <c:v>65852.240000000005</c:v>
                </c:pt>
                <c:pt idx="519">
                  <c:v>67314.59</c:v>
                </c:pt>
                <c:pt idx="520">
                  <c:v>67807.820000000007</c:v>
                </c:pt>
                <c:pt idx="521">
                  <c:v>67662.03</c:v>
                </c:pt>
                <c:pt idx="522">
                  <c:v>66653.31</c:v>
                </c:pt>
                <c:pt idx="523">
                  <c:v>64373.7</c:v>
                </c:pt>
                <c:pt idx="524">
                  <c:v>61660.4</c:v>
                </c:pt>
                <c:pt idx="525">
                  <c:v>59435.05</c:v>
                </c:pt>
                <c:pt idx="526">
                  <c:v>56004.38</c:v>
                </c:pt>
                <c:pt idx="527">
                  <c:v>52352.14</c:v>
                </c:pt>
                <c:pt idx="528">
                  <c:v>48906.11</c:v>
                </c:pt>
                <c:pt idx="529">
                  <c:v>45921.36</c:v>
                </c:pt>
                <c:pt idx="530">
                  <c:v>43554.36</c:v>
                </c:pt>
                <c:pt idx="531">
                  <c:v>41774.519999999997</c:v>
                </c:pt>
                <c:pt idx="532">
                  <c:v>40483.61</c:v>
                </c:pt>
                <c:pt idx="533">
                  <c:v>39944.959999999999</c:v>
                </c:pt>
                <c:pt idx="534">
                  <c:v>39881.65</c:v>
                </c:pt>
                <c:pt idx="535">
                  <c:v>40780.089999999997</c:v>
                </c:pt>
                <c:pt idx="536">
                  <c:v>43509.9</c:v>
                </c:pt>
                <c:pt idx="537">
                  <c:v>46939.58</c:v>
                </c:pt>
                <c:pt idx="538">
                  <c:v>50594.19</c:v>
                </c:pt>
                <c:pt idx="539">
                  <c:v>54056.6</c:v>
                </c:pt>
                <c:pt idx="540">
                  <c:v>57305.4</c:v>
                </c:pt>
                <c:pt idx="541">
                  <c:v>60147.61</c:v>
                </c:pt>
                <c:pt idx="542">
                  <c:v>62384.32</c:v>
                </c:pt>
                <c:pt idx="543">
                  <c:v>63798.46</c:v>
                </c:pt>
                <c:pt idx="544">
                  <c:v>64589.63</c:v>
                </c:pt>
                <c:pt idx="545">
                  <c:v>64448.68</c:v>
                </c:pt>
                <c:pt idx="546">
                  <c:v>63071.21</c:v>
                </c:pt>
                <c:pt idx="547">
                  <c:v>60697.83</c:v>
                </c:pt>
                <c:pt idx="548">
                  <c:v>58417.14</c:v>
                </c:pt>
                <c:pt idx="549">
                  <c:v>56679.9</c:v>
                </c:pt>
                <c:pt idx="550">
                  <c:v>53696.480000000003</c:v>
                </c:pt>
                <c:pt idx="551">
                  <c:v>50729.67</c:v>
                </c:pt>
                <c:pt idx="552">
                  <c:v>47806.46</c:v>
                </c:pt>
                <c:pt idx="553">
                  <c:v>45494.35</c:v>
                </c:pt>
                <c:pt idx="554">
                  <c:v>43535.33</c:v>
                </c:pt>
                <c:pt idx="555">
                  <c:v>42144.92</c:v>
                </c:pt>
                <c:pt idx="556">
                  <c:v>41224.14</c:v>
                </c:pt>
                <c:pt idx="557">
                  <c:v>40744.720000000001</c:v>
                </c:pt>
                <c:pt idx="558">
                  <c:v>40329.550000000003</c:v>
                </c:pt>
                <c:pt idx="559">
                  <c:v>40800.57</c:v>
                </c:pt>
                <c:pt idx="560">
                  <c:v>43478.07</c:v>
                </c:pt>
                <c:pt idx="561">
                  <c:v>46822.97</c:v>
                </c:pt>
                <c:pt idx="562">
                  <c:v>50643.37</c:v>
                </c:pt>
                <c:pt idx="563">
                  <c:v>54420.81</c:v>
                </c:pt>
                <c:pt idx="564">
                  <c:v>57664.73</c:v>
                </c:pt>
                <c:pt idx="565">
                  <c:v>60272.88</c:v>
                </c:pt>
                <c:pt idx="566">
                  <c:v>62328.06</c:v>
                </c:pt>
                <c:pt idx="567">
                  <c:v>63703.58</c:v>
                </c:pt>
                <c:pt idx="568">
                  <c:v>64480.13</c:v>
                </c:pt>
                <c:pt idx="569">
                  <c:v>64554.68</c:v>
                </c:pt>
                <c:pt idx="570">
                  <c:v>63230.75</c:v>
                </c:pt>
                <c:pt idx="571">
                  <c:v>61104.73</c:v>
                </c:pt>
                <c:pt idx="572">
                  <c:v>58828.57</c:v>
                </c:pt>
                <c:pt idx="573">
                  <c:v>57401.07</c:v>
                </c:pt>
                <c:pt idx="574">
                  <c:v>54103.44</c:v>
                </c:pt>
                <c:pt idx="575">
                  <c:v>50142.27</c:v>
                </c:pt>
                <c:pt idx="576">
                  <c:v>46651.51</c:v>
                </c:pt>
                <c:pt idx="577">
                  <c:v>44312.26</c:v>
                </c:pt>
                <c:pt idx="578">
                  <c:v>42704.94</c:v>
                </c:pt>
                <c:pt idx="579">
                  <c:v>41826.559999999998</c:v>
                </c:pt>
                <c:pt idx="580">
                  <c:v>41731.43</c:v>
                </c:pt>
                <c:pt idx="581">
                  <c:v>42885.91</c:v>
                </c:pt>
                <c:pt idx="582">
                  <c:v>44066.54</c:v>
                </c:pt>
                <c:pt idx="583">
                  <c:v>44865.57</c:v>
                </c:pt>
                <c:pt idx="584">
                  <c:v>46749.39</c:v>
                </c:pt>
                <c:pt idx="585">
                  <c:v>49510.17</c:v>
                </c:pt>
                <c:pt idx="586">
                  <c:v>53010.73</c:v>
                </c:pt>
                <c:pt idx="587">
                  <c:v>56334.12</c:v>
                </c:pt>
                <c:pt idx="588">
                  <c:v>59042.02</c:v>
                </c:pt>
                <c:pt idx="589">
                  <c:v>61245.87</c:v>
                </c:pt>
                <c:pt idx="590">
                  <c:v>62325.81</c:v>
                </c:pt>
                <c:pt idx="591">
                  <c:v>63451.18</c:v>
                </c:pt>
                <c:pt idx="592">
                  <c:v>64460.63</c:v>
                </c:pt>
                <c:pt idx="593">
                  <c:v>64395.92</c:v>
                </c:pt>
                <c:pt idx="594">
                  <c:v>63227.21</c:v>
                </c:pt>
                <c:pt idx="595">
                  <c:v>61069.46</c:v>
                </c:pt>
                <c:pt idx="596">
                  <c:v>58833.22</c:v>
                </c:pt>
                <c:pt idx="597">
                  <c:v>57170.25</c:v>
                </c:pt>
                <c:pt idx="598">
                  <c:v>53678.69</c:v>
                </c:pt>
                <c:pt idx="599">
                  <c:v>49752.61</c:v>
                </c:pt>
                <c:pt idx="600">
                  <c:v>46433.69</c:v>
                </c:pt>
                <c:pt idx="601">
                  <c:v>44021.36</c:v>
                </c:pt>
                <c:pt idx="602">
                  <c:v>42303.21</c:v>
                </c:pt>
                <c:pt idx="603">
                  <c:v>41168.94</c:v>
                </c:pt>
                <c:pt idx="604">
                  <c:v>41010.199999999997</c:v>
                </c:pt>
                <c:pt idx="605">
                  <c:v>42070.54</c:v>
                </c:pt>
                <c:pt idx="606">
                  <c:v>43470.23</c:v>
                </c:pt>
                <c:pt idx="607">
                  <c:v>44882.34</c:v>
                </c:pt>
                <c:pt idx="608">
                  <c:v>47541.72</c:v>
                </c:pt>
                <c:pt idx="609">
                  <c:v>51047.5</c:v>
                </c:pt>
                <c:pt idx="610">
                  <c:v>54640.05</c:v>
                </c:pt>
                <c:pt idx="611">
                  <c:v>58033.79</c:v>
                </c:pt>
                <c:pt idx="612">
                  <c:v>61037.49</c:v>
                </c:pt>
                <c:pt idx="613">
                  <c:v>63737.77</c:v>
                </c:pt>
                <c:pt idx="614">
                  <c:v>65765.94</c:v>
                </c:pt>
                <c:pt idx="615">
                  <c:v>67191.070000000007</c:v>
                </c:pt>
                <c:pt idx="616">
                  <c:v>67679.23</c:v>
                </c:pt>
                <c:pt idx="617">
                  <c:v>67482.58</c:v>
                </c:pt>
                <c:pt idx="618">
                  <c:v>66400.33</c:v>
                </c:pt>
                <c:pt idx="619">
                  <c:v>64196.35</c:v>
                </c:pt>
                <c:pt idx="620">
                  <c:v>61429.71</c:v>
                </c:pt>
                <c:pt idx="621">
                  <c:v>59380.800000000003</c:v>
                </c:pt>
                <c:pt idx="622">
                  <c:v>55423.4</c:v>
                </c:pt>
                <c:pt idx="623">
                  <c:v>51120.08</c:v>
                </c:pt>
                <c:pt idx="624">
                  <c:v>47508.88</c:v>
                </c:pt>
                <c:pt idx="625">
                  <c:v>44860.65</c:v>
                </c:pt>
                <c:pt idx="626">
                  <c:v>42945.64</c:v>
                </c:pt>
                <c:pt idx="627">
                  <c:v>41705.279999999999</c:v>
                </c:pt>
                <c:pt idx="628">
                  <c:v>41393.96</c:v>
                </c:pt>
                <c:pt idx="629">
                  <c:v>42319.1</c:v>
                </c:pt>
                <c:pt idx="630">
                  <c:v>43485.120000000003</c:v>
                </c:pt>
                <c:pt idx="631">
                  <c:v>45026.47</c:v>
                </c:pt>
                <c:pt idx="632">
                  <c:v>47956.72</c:v>
                </c:pt>
                <c:pt idx="633">
                  <c:v>51383.1</c:v>
                </c:pt>
                <c:pt idx="634">
                  <c:v>55137.63</c:v>
                </c:pt>
                <c:pt idx="635">
                  <c:v>58722.16</c:v>
                </c:pt>
                <c:pt idx="636">
                  <c:v>62097.53</c:v>
                </c:pt>
                <c:pt idx="637">
                  <c:v>65251.89</c:v>
                </c:pt>
                <c:pt idx="638">
                  <c:v>67527.23</c:v>
                </c:pt>
                <c:pt idx="639">
                  <c:v>68543.759999999995</c:v>
                </c:pt>
                <c:pt idx="640">
                  <c:v>69102.210000000006</c:v>
                </c:pt>
                <c:pt idx="641">
                  <c:v>69048.25</c:v>
                </c:pt>
                <c:pt idx="642">
                  <c:v>68301.919999999998</c:v>
                </c:pt>
                <c:pt idx="643">
                  <c:v>66042.13</c:v>
                </c:pt>
                <c:pt idx="644">
                  <c:v>63106.44</c:v>
                </c:pt>
                <c:pt idx="645">
                  <c:v>60739.040000000001</c:v>
                </c:pt>
                <c:pt idx="646">
                  <c:v>56707.82</c:v>
                </c:pt>
                <c:pt idx="647">
                  <c:v>52387.34</c:v>
                </c:pt>
                <c:pt idx="648">
                  <c:v>48598.81</c:v>
                </c:pt>
                <c:pt idx="649">
                  <c:v>45695.38</c:v>
                </c:pt>
                <c:pt idx="650">
                  <c:v>43661.93</c:v>
                </c:pt>
                <c:pt idx="651">
                  <c:v>42415.55</c:v>
                </c:pt>
                <c:pt idx="652">
                  <c:v>41952.58</c:v>
                </c:pt>
                <c:pt idx="653">
                  <c:v>42698.69</c:v>
                </c:pt>
                <c:pt idx="654">
                  <c:v>43770.44</c:v>
                </c:pt>
                <c:pt idx="655">
                  <c:v>45192.32</c:v>
                </c:pt>
                <c:pt idx="656">
                  <c:v>48041.53</c:v>
                </c:pt>
                <c:pt idx="657">
                  <c:v>51457.81</c:v>
                </c:pt>
                <c:pt idx="658">
                  <c:v>55181.26</c:v>
                </c:pt>
                <c:pt idx="659">
                  <c:v>58768.11</c:v>
                </c:pt>
                <c:pt idx="660">
                  <c:v>61931.68</c:v>
                </c:pt>
                <c:pt idx="661">
                  <c:v>64738.61</c:v>
                </c:pt>
                <c:pt idx="662">
                  <c:v>66857.87</c:v>
                </c:pt>
                <c:pt idx="663">
                  <c:v>68013.13</c:v>
                </c:pt>
                <c:pt idx="664">
                  <c:v>68589.42</c:v>
                </c:pt>
                <c:pt idx="665">
                  <c:v>68278.5</c:v>
                </c:pt>
                <c:pt idx="666">
                  <c:v>67065.009999999995</c:v>
                </c:pt>
                <c:pt idx="667">
                  <c:v>64771.12</c:v>
                </c:pt>
                <c:pt idx="668">
                  <c:v>62200.63</c:v>
                </c:pt>
                <c:pt idx="669">
                  <c:v>60211.9</c:v>
                </c:pt>
                <c:pt idx="670">
                  <c:v>56348.03</c:v>
                </c:pt>
                <c:pt idx="671">
                  <c:v>52129.09</c:v>
                </c:pt>
                <c:pt idx="672">
                  <c:v>48453.45</c:v>
                </c:pt>
                <c:pt idx="673">
                  <c:v>45801.02</c:v>
                </c:pt>
                <c:pt idx="674">
                  <c:v>43986.34</c:v>
                </c:pt>
                <c:pt idx="675">
                  <c:v>42718.559999999998</c:v>
                </c:pt>
                <c:pt idx="676">
                  <c:v>42301.74</c:v>
                </c:pt>
                <c:pt idx="677">
                  <c:v>43022.23</c:v>
                </c:pt>
                <c:pt idx="678">
                  <c:v>43958.61</c:v>
                </c:pt>
                <c:pt idx="679">
                  <c:v>45255.66</c:v>
                </c:pt>
                <c:pt idx="680">
                  <c:v>48071.15</c:v>
                </c:pt>
                <c:pt idx="681">
                  <c:v>51576.93</c:v>
                </c:pt>
                <c:pt idx="682">
                  <c:v>55175.05</c:v>
                </c:pt>
                <c:pt idx="683">
                  <c:v>58520.28</c:v>
                </c:pt>
                <c:pt idx="684">
                  <c:v>61533.02</c:v>
                </c:pt>
                <c:pt idx="685">
                  <c:v>64378.92</c:v>
                </c:pt>
                <c:pt idx="686">
                  <c:v>66384.36</c:v>
                </c:pt>
                <c:pt idx="687">
                  <c:v>67784.17</c:v>
                </c:pt>
                <c:pt idx="688">
                  <c:v>68447.360000000001</c:v>
                </c:pt>
                <c:pt idx="689">
                  <c:v>67926.8</c:v>
                </c:pt>
                <c:pt idx="690">
                  <c:v>66045.240000000005</c:v>
                </c:pt>
                <c:pt idx="691">
                  <c:v>63365.33</c:v>
                </c:pt>
                <c:pt idx="692">
                  <c:v>60659.11</c:v>
                </c:pt>
                <c:pt idx="693">
                  <c:v>58896.28</c:v>
                </c:pt>
                <c:pt idx="694">
                  <c:v>55629.32</c:v>
                </c:pt>
                <c:pt idx="695">
                  <c:v>52126.83</c:v>
                </c:pt>
                <c:pt idx="696">
                  <c:v>48762.58</c:v>
                </c:pt>
                <c:pt idx="697">
                  <c:v>46233.49</c:v>
                </c:pt>
                <c:pt idx="698">
                  <c:v>44153.79</c:v>
                </c:pt>
                <c:pt idx="699">
                  <c:v>42570.89</c:v>
                </c:pt>
                <c:pt idx="700">
                  <c:v>41613.35</c:v>
                </c:pt>
                <c:pt idx="701">
                  <c:v>41342.67</c:v>
                </c:pt>
                <c:pt idx="702">
                  <c:v>41243.06</c:v>
                </c:pt>
                <c:pt idx="703">
                  <c:v>42026.47</c:v>
                </c:pt>
                <c:pt idx="704">
                  <c:v>44948.639999999999</c:v>
                </c:pt>
                <c:pt idx="705">
                  <c:v>48798.5</c:v>
                </c:pt>
                <c:pt idx="706">
                  <c:v>52800.98</c:v>
                </c:pt>
                <c:pt idx="707">
                  <c:v>56062.52</c:v>
                </c:pt>
                <c:pt idx="708">
                  <c:v>59042.75</c:v>
                </c:pt>
                <c:pt idx="709">
                  <c:v>61532.27</c:v>
                </c:pt>
                <c:pt idx="710">
                  <c:v>63534.31</c:v>
                </c:pt>
                <c:pt idx="711">
                  <c:v>64925.43</c:v>
                </c:pt>
                <c:pt idx="712">
                  <c:v>65692.5</c:v>
                </c:pt>
                <c:pt idx="713">
                  <c:v>65423.47</c:v>
                </c:pt>
                <c:pt idx="714">
                  <c:v>63991.27</c:v>
                </c:pt>
                <c:pt idx="715">
                  <c:v>61486.41</c:v>
                </c:pt>
                <c:pt idx="716">
                  <c:v>58911.46</c:v>
                </c:pt>
                <c:pt idx="717">
                  <c:v>56963.29</c:v>
                </c:pt>
                <c:pt idx="718">
                  <c:v>53775.19</c:v>
                </c:pt>
                <c:pt idx="719">
                  <c:v>50348.85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F5-0F46-AC11-EF6FF5410DC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Sheet1!$D$2:$D$721</c:f>
              <c:numCache>
                <c:formatCode>General</c:formatCode>
                <c:ptCount val="720"/>
                <c:pt idx="0">
                  <c:v>7667.9767499999998</c:v>
                </c:pt>
                <c:pt idx="1">
                  <c:v>7369.6384200000002</c:v>
                </c:pt>
                <c:pt idx="2">
                  <c:v>7243.3701300000002</c:v>
                </c:pt>
                <c:pt idx="3">
                  <c:v>7980.3455700000004</c:v>
                </c:pt>
                <c:pt idx="4">
                  <c:v>4465.6733400000003</c:v>
                </c:pt>
                <c:pt idx="5">
                  <c:v>10291.66266</c:v>
                </c:pt>
                <c:pt idx="6">
                  <c:v>12210.10959</c:v>
                </c:pt>
                <c:pt idx="7">
                  <c:v>15122.85879</c:v>
                </c:pt>
                <c:pt idx="8">
                  <c:v>20008.078409999998</c:v>
                </c:pt>
                <c:pt idx="9">
                  <c:v>24025.114409999998</c:v>
                </c:pt>
                <c:pt idx="10">
                  <c:v>23333.817360000001</c:v>
                </c:pt>
                <c:pt idx="11">
                  <c:v>12153.61875</c:v>
                </c:pt>
                <c:pt idx="12">
                  <c:v>31779.733499999998</c:v>
                </c:pt>
                <c:pt idx="13">
                  <c:v>44992.899299999997</c:v>
                </c:pt>
                <c:pt idx="14">
                  <c:v>44992.899299999997</c:v>
                </c:pt>
                <c:pt idx="15">
                  <c:v>44992.899299999997</c:v>
                </c:pt>
                <c:pt idx="16">
                  <c:v>44992.899299999997</c:v>
                </c:pt>
                <c:pt idx="17">
                  <c:v>44992.899299999997</c:v>
                </c:pt>
                <c:pt idx="18">
                  <c:v>44992.899299999997</c:v>
                </c:pt>
                <c:pt idx="19">
                  <c:v>44992.899299999997</c:v>
                </c:pt>
                <c:pt idx="20">
                  <c:v>44992.899299999997</c:v>
                </c:pt>
                <c:pt idx="21">
                  <c:v>44992.899299999997</c:v>
                </c:pt>
                <c:pt idx="22">
                  <c:v>44992.899299999997</c:v>
                </c:pt>
                <c:pt idx="23">
                  <c:v>44992.899299999997</c:v>
                </c:pt>
                <c:pt idx="24">
                  <c:v>44992.899299999997</c:v>
                </c:pt>
                <c:pt idx="25">
                  <c:v>44992.899299999997</c:v>
                </c:pt>
                <c:pt idx="26">
                  <c:v>44992.899299999997</c:v>
                </c:pt>
                <c:pt idx="27">
                  <c:v>44992.899299999997</c:v>
                </c:pt>
                <c:pt idx="28">
                  <c:v>44992.899299999997</c:v>
                </c:pt>
                <c:pt idx="29">
                  <c:v>44992.899299999997</c:v>
                </c:pt>
                <c:pt idx="30">
                  <c:v>44992.899299999997</c:v>
                </c:pt>
                <c:pt idx="31">
                  <c:v>44992.899299999997</c:v>
                </c:pt>
                <c:pt idx="32">
                  <c:v>33302.173199999997</c:v>
                </c:pt>
                <c:pt idx="33">
                  <c:v>27298.24956</c:v>
                </c:pt>
                <c:pt idx="34">
                  <c:v>18116.29794</c:v>
                </c:pt>
                <c:pt idx="35">
                  <c:v>13061.68101</c:v>
                </c:pt>
                <c:pt idx="36">
                  <c:v>18444.202829999998</c:v>
                </c:pt>
                <c:pt idx="37">
                  <c:v>19396.536929999998</c:v>
                </c:pt>
                <c:pt idx="38">
                  <c:v>33160.372799999997</c:v>
                </c:pt>
                <c:pt idx="39">
                  <c:v>40450.0239</c:v>
                </c:pt>
                <c:pt idx="40">
                  <c:v>44992.899299999997</c:v>
                </c:pt>
                <c:pt idx="41">
                  <c:v>44992.899299999997</c:v>
                </c:pt>
                <c:pt idx="42">
                  <c:v>44992.899299999997</c:v>
                </c:pt>
                <c:pt idx="43">
                  <c:v>44992.899299999997</c:v>
                </c:pt>
                <c:pt idx="44">
                  <c:v>0</c:v>
                </c:pt>
                <c:pt idx="45">
                  <c:v>44992.899299999997</c:v>
                </c:pt>
                <c:pt idx="46">
                  <c:v>44992.899299999997</c:v>
                </c:pt>
                <c:pt idx="47">
                  <c:v>44992.899299999997</c:v>
                </c:pt>
                <c:pt idx="48">
                  <c:v>44992.899299999997</c:v>
                </c:pt>
                <c:pt idx="49">
                  <c:v>44992.899299999997</c:v>
                </c:pt>
                <c:pt idx="50">
                  <c:v>44992.899299999997</c:v>
                </c:pt>
                <c:pt idx="51">
                  <c:v>44992.899299999997</c:v>
                </c:pt>
                <c:pt idx="52">
                  <c:v>44992.899299999997</c:v>
                </c:pt>
                <c:pt idx="53">
                  <c:v>44992.899299999997</c:v>
                </c:pt>
                <c:pt idx="54">
                  <c:v>44992.899299999997</c:v>
                </c:pt>
                <c:pt idx="55">
                  <c:v>44992.899299999997</c:v>
                </c:pt>
                <c:pt idx="56">
                  <c:v>44992.899299999997</c:v>
                </c:pt>
                <c:pt idx="57">
                  <c:v>44992.899299999997</c:v>
                </c:pt>
                <c:pt idx="58">
                  <c:v>44992.899299999997</c:v>
                </c:pt>
                <c:pt idx="59">
                  <c:v>44992.899299999997</c:v>
                </c:pt>
                <c:pt idx="60">
                  <c:v>44992.899299999997</c:v>
                </c:pt>
                <c:pt idx="61">
                  <c:v>44992.899299999997</c:v>
                </c:pt>
                <c:pt idx="62">
                  <c:v>44992.899299999997</c:v>
                </c:pt>
                <c:pt idx="63">
                  <c:v>44992.899299999997</c:v>
                </c:pt>
                <c:pt idx="64">
                  <c:v>44992.899299999997</c:v>
                </c:pt>
                <c:pt idx="65">
                  <c:v>44992.899299999997</c:v>
                </c:pt>
                <c:pt idx="66">
                  <c:v>44992.899299999997</c:v>
                </c:pt>
                <c:pt idx="67">
                  <c:v>44992.899299999997</c:v>
                </c:pt>
                <c:pt idx="68">
                  <c:v>44992.899299999997</c:v>
                </c:pt>
                <c:pt idx="69">
                  <c:v>44992.899299999997</c:v>
                </c:pt>
                <c:pt idx="70">
                  <c:v>44992.899299999997</c:v>
                </c:pt>
                <c:pt idx="71">
                  <c:v>44187.876600000003</c:v>
                </c:pt>
                <c:pt idx="72">
                  <c:v>34081.295400000003</c:v>
                </c:pt>
                <c:pt idx="73">
                  <c:v>19396.536929999998</c:v>
                </c:pt>
                <c:pt idx="74">
                  <c:v>8363.7339599999996</c:v>
                </c:pt>
                <c:pt idx="75">
                  <c:v>18021.8331</c:v>
                </c:pt>
                <c:pt idx="76">
                  <c:v>7817.1163200000001</c:v>
                </c:pt>
                <c:pt idx="77">
                  <c:v>2910.5081369999998</c:v>
                </c:pt>
                <c:pt idx="78">
                  <c:v>1207.879731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2154.6488250000002</c:v>
                </c:pt>
                <c:pt idx="84">
                  <c:v>4515.4605000000001</c:v>
                </c:pt>
                <c:pt idx="85">
                  <c:v>5178.4669199999998</c:v>
                </c:pt>
                <c:pt idx="86">
                  <c:v>8357.4548699999996</c:v>
                </c:pt>
                <c:pt idx="87">
                  <c:v>16923.794880000001</c:v>
                </c:pt>
                <c:pt idx="88">
                  <c:v>19739.66733</c:v>
                </c:pt>
                <c:pt idx="89">
                  <c:v>41009.399100000002</c:v>
                </c:pt>
                <c:pt idx="90">
                  <c:v>44992.899299999997</c:v>
                </c:pt>
                <c:pt idx="91">
                  <c:v>44992.899299999997</c:v>
                </c:pt>
                <c:pt idx="92">
                  <c:v>44992.899299999997</c:v>
                </c:pt>
                <c:pt idx="93">
                  <c:v>44992.899299999997</c:v>
                </c:pt>
                <c:pt idx="94">
                  <c:v>44992.899299999997</c:v>
                </c:pt>
                <c:pt idx="95">
                  <c:v>44992.899299999997</c:v>
                </c:pt>
                <c:pt idx="96">
                  <c:v>44992.899299999997</c:v>
                </c:pt>
                <c:pt idx="97">
                  <c:v>0</c:v>
                </c:pt>
                <c:pt idx="98">
                  <c:v>44992.899299999997</c:v>
                </c:pt>
                <c:pt idx="99">
                  <c:v>0</c:v>
                </c:pt>
                <c:pt idx="100">
                  <c:v>44992.899299999997</c:v>
                </c:pt>
                <c:pt idx="101">
                  <c:v>44992.899299999997</c:v>
                </c:pt>
                <c:pt idx="102">
                  <c:v>44992.899299999997</c:v>
                </c:pt>
                <c:pt idx="103">
                  <c:v>44992.899299999997</c:v>
                </c:pt>
                <c:pt idx="104">
                  <c:v>44992.899299999997</c:v>
                </c:pt>
                <c:pt idx="105">
                  <c:v>37677.909</c:v>
                </c:pt>
                <c:pt idx="106">
                  <c:v>6505.2997800000003</c:v>
                </c:pt>
                <c:pt idx="107">
                  <c:v>3026.9988899999998</c:v>
                </c:pt>
                <c:pt idx="108">
                  <c:v>4905.1090199999999</c:v>
                </c:pt>
                <c:pt idx="109">
                  <c:v>11265.652980000001</c:v>
                </c:pt>
                <c:pt idx="110">
                  <c:v>9355.1760599999998</c:v>
                </c:pt>
                <c:pt idx="111">
                  <c:v>7192.1334900000002</c:v>
                </c:pt>
                <c:pt idx="112">
                  <c:v>4515.4605000000001</c:v>
                </c:pt>
                <c:pt idx="113">
                  <c:v>5238.0065100000002</c:v>
                </c:pt>
                <c:pt idx="114">
                  <c:v>7632.4677600000005</c:v>
                </c:pt>
                <c:pt idx="115">
                  <c:v>6851.2174199999999</c:v>
                </c:pt>
                <c:pt idx="116">
                  <c:v>6342.01656</c:v>
                </c:pt>
                <c:pt idx="117">
                  <c:v>3703.4949000000001</c:v>
                </c:pt>
                <c:pt idx="118">
                  <c:v>6079.3737300000003</c:v>
                </c:pt>
                <c:pt idx="119">
                  <c:v>9649.2137399999992</c:v>
                </c:pt>
                <c:pt idx="120">
                  <c:v>20041.799879999999</c:v>
                </c:pt>
                <c:pt idx="121">
                  <c:v>44992.899299999997</c:v>
                </c:pt>
                <c:pt idx="122">
                  <c:v>44992.899299999997</c:v>
                </c:pt>
                <c:pt idx="123">
                  <c:v>44992.899299999997</c:v>
                </c:pt>
                <c:pt idx="124">
                  <c:v>40611.895499999999</c:v>
                </c:pt>
                <c:pt idx="125">
                  <c:v>44992.899299999997</c:v>
                </c:pt>
                <c:pt idx="126">
                  <c:v>44992.899299999997</c:v>
                </c:pt>
                <c:pt idx="127">
                  <c:v>44992.899299999997</c:v>
                </c:pt>
                <c:pt idx="128">
                  <c:v>38628.018300000003</c:v>
                </c:pt>
                <c:pt idx="129">
                  <c:v>32025.057000000001</c:v>
                </c:pt>
                <c:pt idx="130">
                  <c:v>24063.209190000001</c:v>
                </c:pt>
                <c:pt idx="131">
                  <c:v>5552.1118500000002</c:v>
                </c:pt>
                <c:pt idx="132">
                  <c:v>11435.019899999999</c:v>
                </c:pt>
                <c:pt idx="133">
                  <c:v>16142.366400000001</c:v>
                </c:pt>
                <c:pt idx="134">
                  <c:v>22546.245569999999</c:v>
                </c:pt>
                <c:pt idx="135">
                  <c:v>27770.815770000001</c:v>
                </c:pt>
                <c:pt idx="136">
                  <c:v>38454.096899999997</c:v>
                </c:pt>
                <c:pt idx="137">
                  <c:v>44992.899299999997</c:v>
                </c:pt>
                <c:pt idx="138">
                  <c:v>44992.899299999997</c:v>
                </c:pt>
                <c:pt idx="139">
                  <c:v>44992.899299999997</c:v>
                </c:pt>
                <c:pt idx="140">
                  <c:v>44992.899299999997</c:v>
                </c:pt>
                <c:pt idx="141">
                  <c:v>44992.899299999997</c:v>
                </c:pt>
                <c:pt idx="142">
                  <c:v>44992.899299999997</c:v>
                </c:pt>
                <c:pt idx="143">
                  <c:v>44992.899299999997</c:v>
                </c:pt>
                <c:pt idx="144">
                  <c:v>44992.899299999997</c:v>
                </c:pt>
                <c:pt idx="145">
                  <c:v>44992.899299999997</c:v>
                </c:pt>
                <c:pt idx="146">
                  <c:v>44992.899299999997</c:v>
                </c:pt>
                <c:pt idx="147">
                  <c:v>44992.899299999997</c:v>
                </c:pt>
                <c:pt idx="148">
                  <c:v>44992.899299999997</c:v>
                </c:pt>
                <c:pt idx="149">
                  <c:v>44992.899299999997</c:v>
                </c:pt>
                <c:pt idx="150">
                  <c:v>44992.899299999997</c:v>
                </c:pt>
                <c:pt idx="151">
                  <c:v>44992.899299999997</c:v>
                </c:pt>
                <c:pt idx="152">
                  <c:v>44992.899299999997</c:v>
                </c:pt>
                <c:pt idx="153">
                  <c:v>44992.899299999997</c:v>
                </c:pt>
                <c:pt idx="154">
                  <c:v>23073.406950000001</c:v>
                </c:pt>
                <c:pt idx="155">
                  <c:v>19672.941750000002</c:v>
                </c:pt>
                <c:pt idx="156">
                  <c:v>36844.683599999997</c:v>
                </c:pt>
                <c:pt idx="157">
                  <c:v>44992.899299999997</c:v>
                </c:pt>
                <c:pt idx="158">
                  <c:v>44992.899299999997</c:v>
                </c:pt>
                <c:pt idx="159">
                  <c:v>44992.899299999997</c:v>
                </c:pt>
                <c:pt idx="160">
                  <c:v>44992.899299999997</c:v>
                </c:pt>
                <c:pt idx="161">
                  <c:v>44992.899299999997</c:v>
                </c:pt>
                <c:pt idx="162">
                  <c:v>44992.899299999997</c:v>
                </c:pt>
                <c:pt idx="163">
                  <c:v>44992.899299999997</c:v>
                </c:pt>
                <c:pt idx="164">
                  <c:v>44992.899299999997</c:v>
                </c:pt>
                <c:pt idx="165">
                  <c:v>44992.899299999997</c:v>
                </c:pt>
                <c:pt idx="166">
                  <c:v>44992.899299999997</c:v>
                </c:pt>
                <c:pt idx="167">
                  <c:v>44992.899299999997</c:v>
                </c:pt>
                <c:pt idx="168">
                  <c:v>44992.899299999997</c:v>
                </c:pt>
                <c:pt idx="169">
                  <c:v>44992.899299999997</c:v>
                </c:pt>
                <c:pt idx="170">
                  <c:v>44992.899299999997</c:v>
                </c:pt>
                <c:pt idx="171">
                  <c:v>44992.899299999997</c:v>
                </c:pt>
                <c:pt idx="172">
                  <c:v>44992.899299999997</c:v>
                </c:pt>
                <c:pt idx="173">
                  <c:v>44992.899299999997</c:v>
                </c:pt>
                <c:pt idx="174">
                  <c:v>16594.37919</c:v>
                </c:pt>
                <c:pt idx="175">
                  <c:v>4826.3253299999997</c:v>
                </c:pt>
                <c:pt idx="176">
                  <c:v>4709.7386100000003</c:v>
                </c:pt>
                <c:pt idx="177">
                  <c:v>4774.2743399999999</c:v>
                </c:pt>
                <c:pt idx="178">
                  <c:v>1761.7221030000001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2671.8677550000002</c:v>
                </c:pt>
                <c:pt idx="186">
                  <c:v>4178.5696500000004</c:v>
                </c:pt>
                <c:pt idx="187">
                  <c:v>10451.145570000001</c:v>
                </c:pt>
                <c:pt idx="188">
                  <c:v>7260.5029199999999</c:v>
                </c:pt>
                <c:pt idx="189">
                  <c:v>1504.1442810000001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1907.8894049999999</c:v>
                </c:pt>
                <c:pt idx="198">
                  <c:v>3245.7756599999998</c:v>
                </c:pt>
                <c:pt idx="199">
                  <c:v>1907.8894049999999</c:v>
                </c:pt>
                <c:pt idx="200">
                  <c:v>2121.7604339999998</c:v>
                </c:pt>
                <c:pt idx="201">
                  <c:v>2947.95525</c:v>
                </c:pt>
                <c:pt idx="202">
                  <c:v>4578.2130900000002</c:v>
                </c:pt>
                <c:pt idx="203">
                  <c:v>2998.3824810000001</c:v>
                </c:pt>
                <c:pt idx="204">
                  <c:v>2636.801766</c:v>
                </c:pt>
                <c:pt idx="205">
                  <c:v>2255.3496030000001</c:v>
                </c:pt>
                <c:pt idx="206">
                  <c:v>9857.9636100000007</c:v>
                </c:pt>
                <c:pt idx="207">
                  <c:v>4616.1422400000001</c:v>
                </c:pt>
                <c:pt idx="208">
                  <c:v>3840.1462200000001</c:v>
                </c:pt>
                <c:pt idx="209">
                  <c:v>15011.274299999999</c:v>
                </c:pt>
                <c:pt idx="210">
                  <c:v>26708.309700000002</c:v>
                </c:pt>
                <c:pt idx="211">
                  <c:v>16347.687840000001</c:v>
                </c:pt>
                <c:pt idx="212">
                  <c:v>38402.022299999997</c:v>
                </c:pt>
                <c:pt idx="213">
                  <c:v>24139.519530000001</c:v>
                </c:pt>
                <c:pt idx="214">
                  <c:v>36575.294699999999</c:v>
                </c:pt>
                <c:pt idx="215">
                  <c:v>13960.78968</c:v>
                </c:pt>
                <c:pt idx="216">
                  <c:v>17267.72292</c:v>
                </c:pt>
                <c:pt idx="217">
                  <c:v>9106.9997399999993</c:v>
                </c:pt>
                <c:pt idx="218">
                  <c:v>5042.7935699999998</c:v>
                </c:pt>
                <c:pt idx="219">
                  <c:v>4502.9792100000004</c:v>
                </c:pt>
                <c:pt idx="220">
                  <c:v>9690.7256099999995</c:v>
                </c:pt>
                <c:pt idx="221">
                  <c:v>6155.8536299999996</c:v>
                </c:pt>
                <c:pt idx="222">
                  <c:v>10248.45069</c:v>
                </c:pt>
                <c:pt idx="223">
                  <c:v>5774.8806299999997</c:v>
                </c:pt>
                <c:pt idx="224">
                  <c:v>2836.5679709999999</c:v>
                </c:pt>
                <c:pt idx="225">
                  <c:v>1988.7283649999999</c:v>
                </c:pt>
                <c:pt idx="226">
                  <c:v>2147.0292479999998</c:v>
                </c:pt>
                <c:pt idx="227">
                  <c:v>2402.6254680000002</c:v>
                </c:pt>
                <c:pt idx="228">
                  <c:v>4084.3788</c:v>
                </c:pt>
                <c:pt idx="229">
                  <c:v>4578.2130900000002</c:v>
                </c:pt>
                <c:pt idx="230">
                  <c:v>2910.5081369999998</c:v>
                </c:pt>
                <c:pt idx="231">
                  <c:v>4465.6733400000003</c:v>
                </c:pt>
                <c:pt idx="232">
                  <c:v>4465.6733400000003</c:v>
                </c:pt>
                <c:pt idx="233">
                  <c:v>6357.6973799999996</c:v>
                </c:pt>
                <c:pt idx="234">
                  <c:v>7023.0906000000004</c:v>
                </c:pt>
                <c:pt idx="235">
                  <c:v>12307.3578</c:v>
                </c:pt>
                <c:pt idx="236">
                  <c:v>21634.26756</c:v>
                </c:pt>
                <c:pt idx="237">
                  <c:v>18253.329119999999</c:v>
                </c:pt>
                <c:pt idx="238">
                  <c:v>33682.2834</c:v>
                </c:pt>
                <c:pt idx="239">
                  <c:v>41445.9882</c:v>
                </c:pt>
                <c:pt idx="240">
                  <c:v>31779.733499999998</c:v>
                </c:pt>
                <c:pt idx="241">
                  <c:v>36844.683599999997</c:v>
                </c:pt>
                <c:pt idx="242">
                  <c:v>38784.9954</c:v>
                </c:pt>
                <c:pt idx="243">
                  <c:v>44992.899299999997</c:v>
                </c:pt>
                <c:pt idx="244">
                  <c:v>35626.271999999997</c:v>
                </c:pt>
                <c:pt idx="245">
                  <c:v>44992.899299999997</c:v>
                </c:pt>
                <c:pt idx="246">
                  <c:v>44992.899299999997</c:v>
                </c:pt>
                <c:pt idx="247">
                  <c:v>42014.487300000001</c:v>
                </c:pt>
                <c:pt idx="248">
                  <c:v>44992.899299999997</c:v>
                </c:pt>
                <c:pt idx="249">
                  <c:v>32209.875599999999</c:v>
                </c:pt>
                <c:pt idx="250">
                  <c:v>35215.266900000002</c:v>
                </c:pt>
                <c:pt idx="251">
                  <c:v>19806.54363</c:v>
                </c:pt>
                <c:pt idx="252">
                  <c:v>44992.899299999997</c:v>
                </c:pt>
                <c:pt idx="253">
                  <c:v>44992.899299999997</c:v>
                </c:pt>
                <c:pt idx="254">
                  <c:v>44992.899299999997</c:v>
                </c:pt>
                <c:pt idx="255">
                  <c:v>44992.899299999997</c:v>
                </c:pt>
                <c:pt idx="256">
                  <c:v>44992.899299999997</c:v>
                </c:pt>
                <c:pt idx="257">
                  <c:v>44992.899299999997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44992.899299999997</c:v>
                </c:pt>
                <c:pt idx="262">
                  <c:v>44992.899299999997</c:v>
                </c:pt>
                <c:pt idx="263">
                  <c:v>44992.899299999997</c:v>
                </c:pt>
                <c:pt idx="264">
                  <c:v>44992.899299999997</c:v>
                </c:pt>
                <c:pt idx="265">
                  <c:v>44992.899299999997</c:v>
                </c:pt>
                <c:pt idx="266">
                  <c:v>44992.899299999997</c:v>
                </c:pt>
                <c:pt idx="267">
                  <c:v>44992.899299999997</c:v>
                </c:pt>
                <c:pt idx="268">
                  <c:v>44992.899299999997</c:v>
                </c:pt>
                <c:pt idx="269">
                  <c:v>44992.899299999997</c:v>
                </c:pt>
                <c:pt idx="270">
                  <c:v>44992.899299999997</c:v>
                </c:pt>
                <c:pt idx="271">
                  <c:v>44992.899299999997</c:v>
                </c:pt>
                <c:pt idx="272">
                  <c:v>44992.899299999997</c:v>
                </c:pt>
                <c:pt idx="273">
                  <c:v>44992.899299999997</c:v>
                </c:pt>
                <c:pt idx="274">
                  <c:v>44992.899299999997</c:v>
                </c:pt>
                <c:pt idx="275">
                  <c:v>44992.899299999997</c:v>
                </c:pt>
                <c:pt idx="276">
                  <c:v>44992.899299999997</c:v>
                </c:pt>
                <c:pt idx="277">
                  <c:v>44992.899299999997</c:v>
                </c:pt>
                <c:pt idx="278">
                  <c:v>44992.899299999997</c:v>
                </c:pt>
                <c:pt idx="279">
                  <c:v>44992.899299999997</c:v>
                </c:pt>
                <c:pt idx="280">
                  <c:v>44992.899299999997</c:v>
                </c:pt>
                <c:pt idx="281">
                  <c:v>44992.899299999997</c:v>
                </c:pt>
                <c:pt idx="282">
                  <c:v>44992.899299999997</c:v>
                </c:pt>
                <c:pt idx="283">
                  <c:v>44992.899299999997</c:v>
                </c:pt>
                <c:pt idx="284">
                  <c:v>44992.899299999997</c:v>
                </c:pt>
                <c:pt idx="285">
                  <c:v>44992.899299999997</c:v>
                </c:pt>
                <c:pt idx="286">
                  <c:v>44992.899299999997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44992.899299999997</c:v>
                </c:pt>
                <c:pt idx="293">
                  <c:v>44992.899299999997</c:v>
                </c:pt>
                <c:pt idx="294">
                  <c:v>44992.899299999997</c:v>
                </c:pt>
                <c:pt idx="295">
                  <c:v>44992.899299999997</c:v>
                </c:pt>
                <c:pt idx="296">
                  <c:v>44992.899299999997</c:v>
                </c:pt>
                <c:pt idx="297">
                  <c:v>44992.899299999997</c:v>
                </c:pt>
                <c:pt idx="298">
                  <c:v>44992.899299999997</c:v>
                </c:pt>
                <c:pt idx="299">
                  <c:v>44992.899299999997</c:v>
                </c:pt>
                <c:pt idx="300">
                  <c:v>44992.899299999997</c:v>
                </c:pt>
                <c:pt idx="301">
                  <c:v>44992.899299999997</c:v>
                </c:pt>
                <c:pt idx="302">
                  <c:v>44992.899299999997</c:v>
                </c:pt>
                <c:pt idx="303">
                  <c:v>44992.899299999997</c:v>
                </c:pt>
                <c:pt idx="304">
                  <c:v>44992.899299999997</c:v>
                </c:pt>
                <c:pt idx="305">
                  <c:v>44992.899299999997</c:v>
                </c:pt>
                <c:pt idx="306">
                  <c:v>44992.899299999997</c:v>
                </c:pt>
                <c:pt idx="307">
                  <c:v>44992.899299999997</c:v>
                </c:pt>
                <c:pt idx="308">
                  <c:v>44992.899299999997</c:v>
                </c:pt>
                <c:pt idx="309">
                  <c:v>44992.899299999997</c:v>
                </c:pt>
                <c:pt idx="310">
                  <c:v>44992.899299999997</c:v>
                </c:pt>
                <c:pt idx="311">
                  <c:v>44992.899299999997</c:v>
                </c:pt>
                <c:pt idx="312">
                  <c:v>44992.899299999997</c:v>
                </c:pt>
                <c:pt idx="313">
                  <c:v>44992.899299999997</c:v>
                </c:pt>
                <c:pt idx="314">
                  <c:v>44992.899299999997</c:v>
                </c:pt>
                <c:pt idx="315">
                  <c:v>44992.899299999997</c:v>
                </c:pt>
                <c:pt idx="316">
                  <c:v>44992.899299999997</c:v>
                </c:pt>
                <c:pt idx="317">
                  <c:v>44992.899299999997</c:v>
                </c:pt>
                <c:pt idx="318">
                  <c:v>44992.899299999997</c:v>
                </c:pt>
                <c:pt idx="319">
                  <c:v>44992.899299999997</c:v>
                </c:pt>
                <c:pt idx="320">
                  <c:v>37780.791599999997</c:v>
                </c:pt>
                <c:pt idx="321">
                  <c:v>8948.3908499999998</c:v>
                </c:pt>
                <c:pt idx="322">
                  <c:v>6059.08662</c:v>
                </c:pt>
                <c:pt idx="323">
                  <c:v>8395.1765099999993</c:v>
                </c:pt>
                <c:pt idx="324">
                  <c:v>13274.17713</c:v>
                </c:pt>
                <c:pt idx="325">
                  <c:v>21527.927820000001</c:v>
                </c:pt>
                <c:pt idx="326">
                  <c:v>26545.205969999999</c:v>
                </c:pt>
                <c:pt idx="327">
                  <c:v>24652.381860000001</c:v>
                </c:pt>
                <c:pt idx="328">
                  <c:v>30542.096099999999</c:v>
                </c:pt>
                <c:pt idx="329">
                  <c:v>31596.565500000001</c:v>
                </c:pt>
                <c:pt idx="330">
                  <c:v>44992.899299999997</c:v>
                </c:pt>
                <c:pt idx="331">
                  <c:v>44992.899299999997</c:v>
                </c:pt>
                <c:pt idx="332">
                  <c:v>44992.899299999997</c:v>
                </c:pt>
                <c:pt idx="333">
                  <c:v>44992.899299999997</c:v>
                </c:pt>
                <c:pt idx="334">
                  <c:v>44992.899299999997</c:v>
                </c:pt>
                <c:pt idx="335">
                  <c:v>44992.899299999997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44992.899299999997</c:v>
                </c:pt>
                <c:pt idx="342">
                  <c:v>44992.899299999997</c:v>
                </c:pt>
                <c:pt idx="343">
                  <c:v>44992.899299999997</c:v>
                </c:pt>
                <c:pt idx="344">
                  <c:v>44992.899299999997</c:v>
                </c:pt>
                <c:pt idx="345">
                  <c:v>44992.899299999997</c:v>
                </c:pt>
                <c:pt idx="346">
                  <c:v>31779.733499999998</c:v>
                </c:pt>
                <c:pt idx="347">
                  <c:v>29235.637139999999</c:v>
                </c:pt>
                <c:pt idx="348">
                  <c:v>44992.899299999997</c:v>
                </c:pt>
                <c:pt idx="349">
                  <c:v>35313.618300000002</c:v>
                </c:pt>
                <c:pt idx="350">
                  <c:v>32535.017100000001</c:v>
                </c:pt>
                <c:pt idx="351">
                  <c:v>33937.29</c:v>
                </c:pt>
                <c:pt idx="352">
                  <c:v>30319.234199999999</c:v>
                </c:pt>
                <c:pt idx="353">
                  <c:v>26967.92139</c:v>
                </c:pt>
                <c:pt idx="354">
                  <c:v>40450.0239</c:v>
                </c:pt>
                <c:pt idx="355">
                  <c:v>42979.731299999999</c:v>
                </c:pt>
                <c:pt idx="356">
                  <c:v>44992.899299999997</c:v>
                </c:pt>
                <c:pt idx="357">
                  <c:v>44992.899299999997</c:v>
                </c:pt>
                <c:pt idx="358">
                  <c:v>44992.899299999997</c:v>
                </c:pt>
                <c:pt idx="359">
                  <c:v>44992.899299999997</c:v>
                </c:pt>
                <c:pt idx="360">
                  <c:v>44992.899299999997</c:v>
                </c:pt>
                <c:pt idx="361">
                  <c:v>44992.899299999997</c:v>
                </c:pt>
                <c:pt idx="362">
                  <c:v>44992.899299999997</c:v>
                </c:pt>
                <c:pt idx="363">
                  <c:v>44992.899299999997</c:v>
                </c:pt>
                <c:pt idx="364">
                  <c:v>44992.899299999997</c:v>
                </c:pt>
                <c:pt idx="365">
                  <c:v>44992.899299999997</c:v>
                </c:pt>
                <c:pt idx="366">
                  <c:v>44992.899299999997</c:v>
                </c:pt>
                <c:pt idx="367">
                  <c:v>44992.899299999997</c:v>
                </c:pt>
                <c:pt idx="368">
                  <c:v>42014.487300000001</c:v>
                </c:pt>
                <c:pt idx="369">
                  <c:v>14093.776830000001</c:v>
                </c:pt>
                <c:pt idx="370">
                  <c:v>2960.5086270000002</c:v>
                </c:pt>
                <c:pt idx="371">
                  <c:v>2337.5955720000002</c:v>
                </c:pt>
                <c:pt idx="372">
                  <c:v>2564.7357900000002</c:v>
                </c:pt>
                <c:pt idx="373">
                  <c:v>4667.0395200000003</c:v>
                </c:pt>
                <c:pt idx="374">
                  <c:v>8170.5406499999999</c:v>
                </c:pt>
                <c:pt idx="375">
                  <c:v>10313.314109999999</c:v>
                </c:pt>
                <c:pt idx="376">
                  <c:v>6917.4123</c:v>
                </c:pt>
                <c:pt idx="377">
                  <c:v>11105.55249</c:v>
                </c:pt>
                <c:pt idx="378">
                  <c:v>12809.69418</c:v>
                </c:pt>
                <c:pt idx="379">
                  <c:v>44992.899299999997</c:v>
                </c:pt>
                <c:pt idx="380">
                  <c:v>44992.899299999997</c:v>
                </c:pt>
                <c:pt idx="381">
                  <c:v>44992.899299999997</c:v>
                </c:pt>
                <c:pt idx="382">
                  <c:v>44992.899299999997</c:v>
                </c:pt>
                <c:pt idx="383">
                  <c:v>44992.899299999997</c:v>
                </c:pt>
                <c:pt idx="384">
                  <c:v>44992.899299999997</c:v>
                </c:pt>
                <c:pt idx="385">
                  <c:v>44992.899299999997</c:v>
                </c:pt>
                <c:pt idx="386">
                  <c:v>44992.899299999997</c:v>
                </c:pt>
                <c:pt idx="387">
                  <c:v>44992.899299999997</c:v>
                </c:pt>
                <c:pt idx="388">
                  <c:v>44992.899299999997</c:v>
                </c:pt>
                <c:pt idx="389">
                  <c:v>44992.899299999997</c:v>
                </c:pt>
                <c:pt idx="390">
                  <c:v>44992.899299999997</c:v>
                </c:pt>
                <c:pt idx="391">
                  <c:v>44992.899299999997</c:v>
                </c:pt>
                <c:pt idx="392">
                  <c:v>44992.899299999997</c:v>
                </c:pt>
                <c:pt idx="393">
                  <c:v>44992.899299999997</c:v>
                </c:pt>
                <c:pt idx="394">
                  <c:v>44992.899299999997</c:v>
                </c:pt>
                <c:pt idx="395">
                  <c:v>44992.899299999997</c:v>
                </c:pt>
                <c:pt idx="396">
                  <c:v>44992.899299999997</c:v>
                </c:pt>
                <c:pt idx="397">
                  <c:v>44992.899299999997</c:v>
                </c:pt>
                <c:pt idx="398">
                  <c:v>44992.899299999997</c:v>
                </c:pt>
                <c:pt idx="399">
                  <c:v>44992.899299999997</c:v>
                </c:pt>
                <c:pt idx="400">
                  <c:v>44992.899299999997</c:v>
                </c:pt>
                <c:pt idx="401">
                  <c:v>44992.899299999997</c:v>
                </c:pt>
                <c:pt idx="402">
                  <c:v>44992.899299999997</c:v>
                </c:pt>
                <c:pt idx="403">
                  <c:v>44992.899299999997</c:v>
                </c:pt>
                <c:pt idx="404">
                  <c:v>44992.899299999997</c:v>
                </c:pt>
                <c:pt idx="405">
                  <c:v>44992.899299999997</c:v>
                </c:pt>
                <c:pt idx="406">
                  <c:v>0</c:v>
                </c:pt>
                <c:pt idx="407">
                  <c:v>44992.899299999997</c:v>
                </c:pt>
                <c:pt idx="408">
                  <c:v>44992.899299999997</c:v>
                </c:pt>
                <c:pt idx="409">
                  <c:v>44992.899299999997</c:v>
                </c:pt>
                <c:pt idx="410">
                  <c:v>0</c:v>
                </c:pt>
                <c:pt idx="411">
                  <c:v>44992.899299999997</c:v>
                </c:pt>
                <c:pt idx="412">
                  <c:v>44992.899299999997</c:v>
                </c:pt>
                <c:pt idx="413">
                  <c:v>44992.899299999997</c:v>
                </c:pt>
                <c:pt idx="414">
                  <c:v>44992.899299999997</c:v>
                </c:pt>
                <c:pt idx="415">
                  <c:v>44992.899299999997</c:v>
                </c:pt>
                <c:pt idx="416">
                  <c:v>44992.899299999997</c:v>
                </c:pt>
                <c:pt idx="417">
                  <c:v>44992.899299999997</c:v>
                </c:pt>
                <c:pt idx="418">
                  <c:v>44992.899299999997</c:v>
                </c:pt>
                <c:pt idx="419">
                  <c:v>44992.899299999997</c:v>
                </c:pt>
                <c:pt idx="420">
                  <c:v>44992.899299999997</c:v>
                </c:pt>
                <c:pt idx="421">
                  <c:v>44992.899299999997</c:v>
                </c:pt>
                <c:pt idx="422">
                  <c:v>40234.864500000003</c:v>
                </c:pt>
                <c:pt idx="423">
                  <c:v>27645.198270000001</c:v>
                </c:pt>
                <c:pt idx="424">
                  <c:v>22364.258819999999</c:v>
                </c:pt>
                <c:pt idx="425">
                  <c:v>37047.591</c:v>
                </c:pt>
                <c:pt idx="426">
                  <c:v>44992.899299999997</c:v>
                </c:pt>
                <c:pt idx="427">
                  <c:v>44992.899299999997</c:v>
                </c:pt>
                <c:pt idx="428">
                  <c:v>44992.899299999997</c:v>
                </c:pt>
                <c:pt idx="429">
                  <c:v>44992.899299999997</c:v>
                </c:pt>
                <c:pt idx="430">
                  <c:v>44992.899299999997</c:v>
                </c:pt>
                <c:pt idx="431">
                  <c:v>44992.899299999997</c:v>
                </c:pt>
                <c:pt idx="432">
                  <c:v>44992.899299999997</c:v>
                </c:pt>
                <c:pt idx="433">
                  <c:v>44992.899299999997</c:v>
                </c:pt>
                <c:pt idx="434">
                  <c:v>44992.899299999997</c:v>
                </c:pt>
                <c:pt idx="435">
                  <c:v>44992.899299999997</c:v>
                </c:pt>
                <c:pt idx="436">
                  <c:v>44992.899299999997</c:v>
                </c:pt>
                <c:pt idx="437">
                  <c:v>44992.899299999997</c:v>
                </c:pt>
                <c:pt idx="438">
                  <c:v>44992.899299999997</c:v>
                </c:pt>
                <c:pt idx="439">
                  <c:v>44992.899299999997</c:v>
                </c:pt>
                <c:pt idx="440">
                  <c:v>44992.899299999997</c:v>
                </c:pt>
                <c:pt idx="441">
                  <c:v>10924.4463</c:v>
                </c:pt>
                <c:pt idx="442">
                  <c:v>3296.1576300000002</c:v>
                </c:pt>
                <c:pt idx="443">
                  <c:v>1936.165614</c:v>
                </c:pt>
                <c:pt idx="444">
                  <c:v>1213.073664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1396.747494</c:v>
                </c:pt>
                <c:pt idx="449">
                  <c:v>1110.3563939999999</c:v>
                </c:pt>
                <c:pt idx="450">
                  <c:v>1761.7221030000001</c:v>
                </c:pt>
                <c:pt idx="451">
                  <c:v>5164.7914199999996</c:v>
                </c:pt>
                <c:pt idx="452">
                  <c:v>10604.908229999999</c:v>
                </c:pt>
                <c:pt idx="453">
                  <c:v>16406.66922</c:v>
                </c:pt>
                <c:pt idx="454">
                  <c:v>28976.02275</c:v>
                </c:pt>
                <c:pt idx="455">
                  <c:v>44992.899299999997</c:v>
                </c:pt>
                <c:pt idx="456">
                  <c:v>44992.899299999997</c:v>
                </c:pt>
                <c:pt idx="457">
                  <c:v>44992.899299999997</c:v>
                </c:pt>
                <c:pt idx="458">
                  <c:v>44992.899299999997</c:v>
                </c:pt>
                <c:pt idx="459">
                  <c:v>44992.899299999997</c:v>
                </c:pt>
                <c:pt idx="460">
                  <c:v>44992.899299999997</c:v>
                </c:pt>
                <c:pt idx="461">
                  <c:v>44992.899299999997</c:v>
                </c:pt>
                <c:pt idx="462">
                  <c:v>44992.899299999997</c:v>
                </c:pt>
                <c:pt idx="463">
                  <c:v>39576.262499999997</c:v>
                </c:pt>
                <c:pt idx="464">
                  <c:v>27603.410100000001</c:v>
                </c:pt>
                <c:pt idx="465">
                  <c:v>7141.13904</c:v>
                </c:pt>
                <c:pt idx="466">
                  <c:v>1914.9324690000001</c:v>
                </c:pt>
                <c:pt idx="467">
                  <c:v>1177.0271700000001</c:v>
                </c:pt>
                <c:pt idx="468">
                  <c:v>0</c:v>
                </c:pt>
                <c:pt idx="469">
                  <c:v>1510.1555069999999</c:v>
                </c:pt>
                <c:pt idx="470">
                  <c:v>0</c:v>
                </c:pt>
                <c:pt idx="471">
                  <c:v>0</c:v>
                </c:pt>
                <c:pt idx="472">
                  <c:v>1728.580215</c:v>
                </c:pt>
                <c:pt idx="473">
                  <c:v>1706.718165</c:v>
                </c:pt>
                <c:pt idx="474">
                  <c:v>8869.7817300000006</c:v>
                </c:pt>
                <c:pt idx="475">
                  <c:v>36273.805500000002</c:v>
                </c:pt>
                <c:pt idx="476">
                  <c:v>44992.899299999997</c:v>
                </c:pt>
                <c:pt idx="477">
                  <c:v>44992.899299999997</c:v>
                </c:pt>
                <c:pt idx="478">
                  <c:v>44992.899299999997</c:v>
                </c:pt>
                <c:pt idx="479">
                  <c:v>5938.3110900000001</c:v>
                </c:pt>
                <c:pt idx="480">
                  <c:v>20041.799879999999</c:v>
                </c:pt>
                <c:pt idx="481">
                  <c:v>44992.899299999997</c:v>
                </c:pt>
                <c:pt idx="482">
                  <c:v>44992.899299999997</c:v>
                </c:pt>
                <c:pt idx="483">
                  <c:v>44992.899299999997</c:v>
                </c:pt>
                <c:pt idx="484">
                  <c:v>44992.899299999997</c:v>
                </c:pt>
                <c:pt idx="485">
                  <c:v>0</c:v>
                </c:pt>
                <c:pt idx="486">
                  <c:v>0</c:v>
                </c:pt>
                <c:pt idx="487">
                  <c:v>44992.899299999997</c:v>
                </c:pt>
                <c:pt idx="488">
                  <c:v>0</c:v>
                </c:pt>
                <c:pt idx="489">
                  <c:v>0</c:v>
                </c:pt>
                <c:pt idx="490">
                  <c:v>44992.899299999997</c:v>
                </c:pt>
                <c:pt idx="491">
                  <c:v>44992.899299999997</c:v>
                </c:pt>
                <c:pt idx="492">
                  <c:v>44992.899299999997</c:v>
                </c:pt>
                <c:pt idx="493">
                  <c:v>44992.899299999997</c:v>
                </c:pt>
                <c:pt idx="494">
                  <c:v>44992.899299999997</c:v>
                </c:pt>
                <c:pt idx="495">
                  <c:v>44992.899299999997</c:v>
                </c:pt>
                <c:pt idx="496">
                  <c:v>44992.899299999997</c:v>
                </c:pt>
                <c:pt idx="497">
                  <c:v>0</c:v>
                </c:pt>
                <c:pt idx="498">
                  <c:v>44992.899299999997</c:v>
                </c:pt>
                <c:pt idx="499">
                  <c:v>25846.09461</c:v>
                </c:pt>
                <c:pt idx="500">
                  <c:v>29906.131170000001</c:v>
                </c:pt>
                <c:pt idx="501">
                  <c:v>6736.3949400000001</c:v>
                </c:pt>
                <c:pt idx="502">
                  <c:v>1522.2259650000001</c:v>
                </c:pt>
                <c:pt idx="503">
                  <c:v>0</c:v>
                </c:pt>
                <c:pt idx="504">
                  <c:v>0</c:v>
                </c:pt>
                <c:pt idx="505">
                  <c:v>7544.17533</c:v>
                </c:pt>
                <c:pt idx="506">
                  <c:v>44992.899299999997</c:v>
                </c:pt>
                <c:pt idx="507">
                  <c:v>44992.899299999997</c:v>
                </c:pt>
                <c:pt idx="508">
                  <c:v>44992.899299999997</c:v>
                </c:pt>
                <c:pt idx="509">
                  <c:v>44992.899299999997</c:v>
                </c:pt>
                <c:pt idx="510">
                  <c:v>44992.899299999997</c:v>
                </c:pt>
                <c:pt idx="511">
                  <c:v>44992.899299999997</c:v>
                </c:pt>
                <c:pt idx="512">
                  <c:v>44992.899299999997</c:v>
                </c:pt>
                <c:pt idx="513">
                  <c:v>44992.899299999997</c:v>
                </c:pt>
                <c:pt idx="514">
                  <c:v>44992.899299999997</c:v>
                </c:pt>
                <c:pt idx="515">
                  <c:v>44992.899299999997</c:v>
                </c:pt>
                <c:pt idx="516">
                  <c:v>44992.899299999997</c:v>
                </c:pt>
                <c:pt idx="517">
                  <c:v>39152.9277</c:v>
                </c:pt>
                <c:pt idx="518">
                  <c:v>35874.403200000001</c:v>
                </c:pt>
                <c:pt idx="519">
                  <c:v>40396.162199999999</c:v>
                </c:pt>
                <c:pt idx="520">
                  <c:v>34081.295400000003</c:v>
                </c:pt>
                <c:pt idx="521">
                  <c:v>31779.733499999998</c:v>
                </c:pt>
                <c:pt idx="522">
                  <c:v>29337.01557</c:v>
                </c:pt>
                <c:pt idx="523">
                  <c:v>34823.687700000002</c:v>
                </c:pt>
                <c:pt idx="524">
                  <c:v>20885.636640000001</c:v>
                </c:pt>
                <c:pt idx="525">
                  <c:v>12129.46185</c:v>
                </c:pt>
                <c:pt idx="526">
                  <c:v>28504.063320000001</c:v>
                </c:pt>
                <c:pt idx="527">
                  <c:v>18285.049500000001</c:v>
                </c:pt>
                <c:pt idx="528">
                  <c:v>19035.663509999998</c:v>
                </c:pt>
                <c:pt idx="529">
                  <c:v>6553.2240300000003</c:v>
                </c:pt>
                <c:pt idx="530">
                  <c:v>4839.3969299999999</c:v>
                </c:pt>
                <c:pt idx="531">
                  <c:v>7925.6858400000001</c:v>
                </c:pt>
                <c:pt idx="532">
                  <c:v>6801.84933</c:v>
                </c:pt>
                <c:pt idx="533">
                  <c:v>12985.7412</c:v>
                </c:pt>
                <c:pt idx="534">
                  <c:v>3245.7756599999998</c:v>
                </c:pt>
                <c:pt idx="535">
                  <c:v>6769.0694100000001</c:v>
                </c:pt>
                <c:pt idx="536">
                  <c:v>4061.0543699999998</c:v>
                </c:pt>
                <c:pt idx="537">
                  <c:v>2809.1666100000002</c:v>
                </c:pt>
                <c:pt idx="538">
                  <c:v>5552.1118500000002</c:v>
                </c:pt>
                <c:pt idx="539">
                  <c:v>2864.146941</c:v>
                </c:pt>
                <c:pt idx="540">
                  <c:v>10473.020039999999</c:v>
                </c:pt>
                <c:pt idx="541">
                  <c:v>6633.6198299999996</c:v>
                </c:pt>
                <c:pt idx="542">
                  <c:v>3065.43651</c:v>
                </c:pt>
                <c:pt idx="543">
                  <c:v>12809.69418</c:v>
                </c:pt>
                <c:pt idx="544">
                  <c:v>27938.896919999999</c:v>
                </c:pt>
                <c:pt idx="545">
                  <c:v>44992.899299999997</c:v>
                </c:pt>
                <c:pt idx="546">
                  <c:v>44992.899299999997</c:v>
                </c:pt>
                <c:pt idx="547">
                  <c:v>44992.899299999997</c:v>
                </c:pt>
                <c:pt idx="548">
                  <c:v>44992.899299999997</c:v>
                </c:pt>
                <c:pt idx="549">
                  <c:v>44992.899299999997</c:v>
                </c:pt>
                <c:pt idx="550">
                  <c:v>44992.899299999997</c:v>
                </c:pt>
                <c:pt idx="551">
                  <c:v>44992.899299999997</c:v>
                </c:pt>
                <c:pt idx="552">
                  <c:v>44992.899299999997</c:v>
                </c:pt>
                <c:pt idx="553">
                  <c:v>44992.899299999997</c:v>
                </c:pt>
                <c:pt idx="554">
                  <c:v>44992.899299999997</c:v>
                </c:pt>
                <c:pt idx="555">
                  <c:v>44992.899299999997</c:v>
                </c:pt>
                <c:pt idx="556">
                  <c:v>44992.899299999997</c:v>
                </c:pt>
                <c:pt idx="557">
                  <c:v>44992.899299999997</c:v>
                </c:pt>
                <c:pt idx="558">
                  <c:v>44992.899299999997</c:v>
                </c:pt>
                <c:pt idx="559">
                  <c:v>44992.899299999997</c:v>
                </c:pt>
                <c:pt idx="560">
                  <c:v>44992.899299999997</c:v>
                </c:pt>
                <c:pt idx="561">
                  <c:v>34177.524899999997</c:v>
                </c:pt>
                <c:pt idx="562">
                  <c:v>35626.271999999997</c:v>
                </c:pt>
                <c:pt idx="563">
                  <c:v>23873.137320000002</c:v>
                </c:pt>
                <c:pt idx="564">
                  <c:v>18873.120780000001</c:v>
                </c:pt>
                <c:pt idx="565">
                  <c:v>15094.911</c:v>
                </c:pt>
                <c:pt idx="566">
                  <c:v>19706.2857</c:v>
                </c:pt>
                <c:pt idx="567">
                  <c:v>22619.31582</c:v>
                </c:pt>
                <c:pt idx="568">
                  <c:v>19639.635419999999</c:v>
                </c:pt>
                <c:pt idx="569">
                  <c:v>35461.488299999997</c:v>
                </c:pt>
                <c:pt idx="570">
                  <c:v>17420.92539</c:v>
                </c:pt>
                <c:pt idx="571">
                  <c:v>43317.267</c:v>
                </c:pt>
                <c:pt idx="572">
                  <c:v>44992.899299999997</c:v>
                </c:pt>
                <c:pt idx="573">
                  <c:v>44992.899299999997</c:v>
                </c:pt>
                <c:pt idx="574">
                  <c:v>44992.899299999997</c:v>
                </c:pt>
                <c:pt idx="575">
                  <c:v>35725.386599999998</c:v>
                </c:pt>
                <c:pt idx="576">
                  <c:v>44992.899299999997</c:v>
                </c:pt>
                <c:pt idx="577">
                  <c:v>38994.9588</c:v>
                </c:pt>
                <c:pt idx="578">
                  <c:v>44992.899299999997</c:v>
                </c:pt>
                <c:pt idx="579">
                  <c:v>44992.899299999997</c:v>
                </c:pt>
                <c:pt idx="580">
                  <c:v>44992.899299999997</c:v>
                </c:pt>
                <c:pt idx="581">
                  <c:v>44992.899299999997</c:v>
                </c:pt>
                <c:pt idx="582">
                  <c:v>44992.899299999997</c:v>
                </c:pt>
                <c:pt idx="583">
                  <c:v>44992.899299999997</c:v>
                </c:pt>
                <c:pt idx="584">
                  <c:v>44992.899299999997</c:v>
                </c:pt>
                <c:pt idx="585">
                  <c:v>44992.899299999997</c:v>
                </c:pt>
                <c:pt idx="586">
                  <c:v>7889.3850599999996</c:v>
                </c:pt>
                <c:pt idx="587">
                  <c:v>7369.6384200000002</c:v>
                </c:pt>
                <c:pt idx="588">
                  <c:v>4003.13211</c:v>
                </c:pt>
                <c:pt idx="589">
                  <c:v>3953.3805600000001</c:v>
                </c:pt>
                <c:pt idx="590">
                  <c:v>3046.1772599999999</c:v>
                </c:pt>
                <c:pt idx="591">
                  <c:v>3391.5938099999998</c:v>
                </c:pt>
                <c:pt idx="592">
                  <c:v>1981.505388</c:v>
                </c:pt>
                <c:pt idx="593">
                  <c:v>5151.1399799999999</c:v>
                </c:pt>
                <c:pt idx="594">
                  <c:v>7907.5215600000001</c:v>
                </c:pt>
                <c:pt idx="595">
                  <c:v>21598.782179999998</c:v>
                </c:pt>
                <c:pt idx="596">
                  <c:v>36895.340700000001</c:v>
                </c:pt>
                <c:pt idx="597">
                  <c:v>44992.899299999997</c:v>
                </c:pt>
                <c:pt idx="598">
                  <c:v>37935.466200000003</c:v>
                </c:pt>
                <c:pt idx="599">
                  <c:v>44992.899299999997</c:v>
                </c:pt>
                <c:pt idx="600">
                  <c:v>38994.9588</c:v>
                </c:pt>
                <c:pt idx="601">
                  <c:v>28277.091090000002</c:v>
                </c:pt>
                <c:pt idx="602">
                  <c:v>22327.9794</c:v>
                </c:pt>
                <c:pt idx="603">
                  <c:v>15698.6373</c:v>
                </c:pt>
                <c:pt idx="604">
                  <c:v>10737.899009999999</c:v>
                </c:pt>
                <c:pt idx="605">
                  <c:v>6851.2174199999999</c:v>
                </c:pt>
                <c:pt idx="606">
                  <c:v>5968.3530600000004</c:v>
                </c:pt>
                <c:pt idx="607">
                  <c:v>4641.5443800000003</c:v>
                </c:pt>
                <c:pt idx="608">
                  <c:v>19773.086609999998</c:v>
                </c:pt>
                <c:pt idx="609">
                  <c:v>44992.899299999997</c:v>
                </c:pt>
                <c:pt idx="610">
                  <c:v>38142.355199999998</c:v>
                </c:pt>
                <c:pt idx="611">
                  <c:v>40073.996700000003</c:v>
                </c:pt>
                <c:pt idx="612">
                  <c:v>20597.959770000001</c:v>
                </c:pt>
                <c:pt idx="613">
                  <c:v>10313.314109999999</c:v>
                </c:pt>
                <c:pt idx="614">
                  <c:v>41555.6175</c:v>
                </c:pt>
                <c:pt idx="615">
                  <c:v>44531.7</c:v>
                </c:pt>
                <c:pt idx="616">
                  <c:v>44992.899299999997</c:v>
                </c:pt>
                <c:pt idx="617">
                  <c:v>44992.899299999997</c:v>
                </c:pt>
                <c:pt idx="618">
                  <c:v>44992.899299999997</c:v>
                </c:pt>
                <c:pt idx="619">
                  <c:v>44992.899299999997</c:v>
                </c:pt>
                <c:pt idx="620">
                  <c:v>44992.899299999997</c:v>
                </c:pt>
                <c:pt idx="621">
                  <c:v>44992.899299999997</c:v>
                </c:pt>
                <c:pt idx="622">
                  <c:v>44992.899299999997</c:v>
                </c:pt>
                <c:pt idx="623">
                  <c:v>44992.899299999997</c:v>
                </c:pt>
                <c:pt idx="624">
                  <c:v>44992.899299999997</c:v>
                </c:pt>
                <c:pt idx="625">
                  <c:v>44992.899299999997</c:v>
                </c:pt>
                <c:pt idx="626">
                  <c:v>44992.899299999997</c:v>
                </c:pt>
                <c:pt idx="627">
                  <c:v>44992.899299999997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44992.899299999997</c:v>
                </c:pt>
                <c:pt idx="633">
                  <c:v>44992.899299999997</c:v>
                </c:pt>
                <c:pt idx="634">
                  <c:v>0</c:v>
                </c:pt>
                <c:pt idx="635">
                  <c:v>0</c:v>
                </c:pt>
                <c:pt idx="636">
                  <c:v>44992.899299999997</c:v>
                </c:pt>
                <c:pt idx="637">
                  <c:v>44992.899299999997</c:v>
                </c:pt>
                <c:pt idx="638">
                  <c:v>44992.899299999997</c:v>
                </c:pt>
                <c:pt idx="639">
                  <c:v>44992.899299999997</c:v>
                </c:pt>
                <c:pt idx="640">
                  <c:v>44992.899299999997</c:v>
                </c:pt>
                <c:pt idx="641">
                  <c:v>44992.899299999997</c:v>
                </c:pt>
                <c:pt idx="642">
                  <c:v>44992.899299999997</c:v>
                </c:pt>
                <c:pt idx="643">
                  <c:v>44992.899299999997</c:v>
                </c:pt>
                <c:pt idx="644">
                  <c:v>44992.899299999997</c:v>
                </c:pt>
                <c:pt idx="645">
                  <c:v>44992.899299999997</c:v>
                </c:pt>
                <c:pt idx="646">
                  <c:v>42346.956899999997</c:v>
                </c:pt>
                <c:pt idx="647">
                  <c:v>44992.899299999997</c:v>
                </c:pt>
                <c:pt idx="648">
                  <c:v>44992.899299999997</c:v>
                </c:pt>
                <c:pt idx="649">
                  <c:v>44992.899299999997</c:v>
                </c:pt>
                <c:pt idx="650">
                  <c:v>44992.899299999997</c:v>
                </c:pt>
                <c:pt idx="651">
                  <c:v>44992.899299999997</c:v>
                </c:pt>
                <c:pt idx="652">
                  <c:v>44992.899299999997</c:v>
                </c:pt>
                <c:pt idx="653">
                  <c:v>44992.899299999997</c:v>
                </c:pt>
                <c:pt idx="654">
                  <c:v>29380.53513</c:v>
                </c:pt>
                <c:pt idx="655">
                  <c:v>25408.85802</c:v>
                </c:pt>
                <c:pt idx="656">
                  <c:v>5653.0860300000004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4722.5989499999996</c:v>
                </c:pt>
                <c:pt idx="661">
                  <c:v>13197.41511</c:v>
                </c:pt>
                <c:pt idx="662">
                  <c:v>25567.277849999999</c:v>
                </c:pt>
                <c:pt idx="663">
                  <c:v>31505.2461</c:v>
                </c:pt>
                <c:pt idx="664">
                  <c:v>38349.9951</c:v>
                </c:pt>
                <c:pt idx="665">
                  <c:v>40181.194199999998</c:v>
                </c:pt>
                <c:pt idx="666">
                  <c:v>44992.899299999997</c:v>
                </c:pt>
                <c:pt idx="667">
                  <c:v>44992.899299999997</c:v>
                </c:pt>
                <c:pt idx="668">
                  <c:v>44992.899299999997</c:v>
                </c:pt>
                <c:pt idx="669">
                  <c:v>44992.899299999997</c:v>
                </c:pt>
                <c:pt idx="670">
                  <c:v>0</c:v>
                </c:pt>
                <c:pt idx="671">
                  <c:v>44992.899299999997</c:v>
                </c:pt>
                <c:pt idx="672">
                  <c:v>44992.899299999997</c:v>
                </c:pt>
                <c:pt idx="673">
                  <c:v>44992.899299999997</c:v>
                </c:pt>
                <c:pt idx="674">
                  <c:v>44992.899299999997</c:v>
                </c:pt>
                <c:pt idx="675">
                  <c:v>44992.899299999997</c:v>
                </c:pt>
                <c:pt idx="676">
                  <c:v>44992.899299999997</c:v>
                </c:pt>
                <c:pt idx="677">
                  <c:v>44992.899299999997</c:v>
                </c:pt>
                <c:pt idx="678">
                  <c:v>44992.899299999997</c:v>
                </c:pt>
                <c:pt idx="679">
                  <c:v>44992.899299999997</c:v>
                </c:pt>
                <c:pt idx="680">
                  <c:v>44992.899299999997</c:v>
                </c:pt>
                <c:pt idx="681">
                  <c:v>28107.654900000001</c:v>
                </c:pt>
                <c:pt idx="682">
                  <c:v>18636.402539999999</c:v>
                </c:pt>
                <c:pt idx="683">
                  <c:v>22765.92957</c:v>
                </c:pt>
                <c:pt idx="684">
                  <c:v>13907.82993</c:v>
                </c:pt>
                <c:pt idx="685">
                  <c:v>4878.7532700000002</c:v>
                </c:pt>
                <c:pt idx="686">
                  <c:v>1687.2006120000001</c:v>
                </c:pt>
                <c:pt idx="687">
                  <c:v>1907.8894049999999</c:v>
                </c:pt>
                <c:pt idx="688">
                  <c:v>1516.1827290000001</c:v>
                </c:pt>
                <c:pt idx="689">
                  <c:v>2671.8677550000002</c:v>
                </c:pt>
                <c:pt idx="690">
                  <c:v>5833.9582200000004</c:v>
                </c:pt>
                <c:pt idx="691">
                  <c:v>9067.1732699999993</c:v>
                </c:pt>
                <c:pt idx="692">
                  <c:v>9498.0180299999993</c:v>
                </c:pt>
                <c:pt idx="693">
                  <c:v>30945.994500000001</c:v>
                </c:pt>
                <c:pt idx="694">
                  <c:v>31277.717400000001</c:v>
                </c:pt>
                <c:pt idx="695">
                  <c:v>44992.899299999997</c:v>
                </c:pt>
                <c:pt idx="696">
                  <c:v>44992.899299999997</c:v>
                </c:pt>
                <c:pt idx="697">
                  <c:v>44992.899299999997</c:v>
                </c:pt>
                <c:pt idx="698">
                  <c:v>44992.899299999997</c:v>
                </c:pt>
                <c:pt idx="699">
                  <c:v>44992.899299999997</c:v>
                </c:pt>
                <c:pt idx="700">
                  <c:v>44992.899299999997</c:v>
                </c:pt>
                <c:pt idx="701">
                  <c:v>44992.899299999997</c:v>
                </c:pt>
                <c:pt idx="702">
                  <c:v>44992.899299999997</c:v>
                </c:pt>
                <c:pt idx="703">
                  <c:v>44992.899299999997</c:v>
                </c:pt>
                <c:pt idx="704">
                  <c:v>44992.899299999997</c:v>
                </c:pt>
                <c:pt idx="705">
                  <c:v>19003.080600000001</c:v>
                </c:pt>
                <c:pt idx="706">
                  <c:v>2185.3074029999998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1936.165614</c:v>
                </c:pt>
                <c:pt idx="715">
                  <c:v>5363.1202800000001</c:v>
                </c:pt>
                <c:pt idx="716">
                  <c:v>22364.258819999999</c:v>
                </c:pt>
                <c:pt idx="717">
                  <c:v>22546.245569999999</c:v>
                </c:pt>
                <c:pt idx="718">
                  <c:v>25002.63852</c:v>
                </c:pt>
                <c:pt idx="719">
                  <c:v>27687.028590000002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F5-0F46-AC11-EF6FF5410DCC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Actual Power</c:v>
                </c:pt>
              </c:strCache>
            </c:strRef>
          </c:tx>
          <c:spPr>
            <a:ln w="12700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Sheet1!$E$2:$E$721</c:f>
              <c:numCache>
                <c:formatCode>General</c:formatCode>
                <c:ptCount val="720"/>
                <c:pt idx="0">
                  <c:v>7667.9767499999998</c:v>
                </c:pt>
                <c:pt idx="1">
                  <c:v>7369.6384200000002</c:v>
                </c:pt>
                <c:pt idx="2">
                  <c:v>7243.3701300000002</c:v>
                </c:pt>
                <c:pt idx="3">
                  <c:v>7980.3455700000004</c:v>
                </c:pt>
                <c:pt idx="4">
                  <c:v>4465.6733400000003</c:v>
                </c:pt>
                <c:pt idx="5">
                  <c:v>10291.66266</c:v>
                </c:pt>
                <c:pt idx="6">
                  <c:v>12210.10959</c:v>
                </c:pt>
                <c:pt idx="7">
                  <c:v>15122.85879</c:v>
                </c:pt>
                <c:pt idx="8">
                  <c:v>20008.078409999998</c:v>
                </c:pt>
                <c:pt idx="9">
                  <c:v>24025.114409999998</c:v>
                </c:pt>
                <c:pt idx="10">
                  <c:v>23333.817360000001</c:v>
                </c:pt>
                <c:pt idx="11">
                  <c:v>12153.61875</c:v>
                </c:pt>
                <c:pt idx="12">
                  <c:v>31779.733499999998</c:v>
                </c:pt>
                <c:pt idx="13">
                  <c:v>44992.899299999997</c:v>
                </c:pt>
                <c:pt idx="14">
                  <c:v>44992.899299999997</c:v>
                </c:pt>
                <c:pt idx="15">
                  <c:v>44992.899299999997</c:v>
                </c:pt>
                <c:pt idx="16">
                  <c:v>44992.899299999997</c:v>
                </c:pt>
                <c:pt idx="17">
                  <c:v>44992.899299999997</c:v>
                </c:pt>
                <c:pt idx="18">
                  <c:v>44992.899299999997</c:v>
                </c:pt>
                <c:pt idx="19">
                  <c:v>44992.899299999997</c:v>
                </c:pt>
                <c:pt idx="20">
                  <c:v>44992.899299999997</c:v>
                </c:pt>
                <c:pt idx="21">
                  <c:v>44992.899299999997</c:v>
                </c:pt>
                <c:pt idx="22">
                  <c:v>44992.899299999997</c:v>
                </c:pt>
                <c:pt idx="23">
                  <c:v>44992.899299999997</c:v>
                </c:pt>
                <c:pt idx="24">
                  <c:v>44992.899299999997</c:v>
                </c:pt>
                <c:pt idx="25">
                  <c:v>44655.3</c:v>
                </c:pt>
                <c:pt idx="26">
                  <c:v>42720.67</c:v>
                </c:pt>
                <c:pt idx="27">
                  <c:v>41330.120000000003</c:v>
                </c:pt>
                <c:pt idx="28">
                  <c:v>40456.86</c:v>
                </c:pt>
                <c:pt idx="29">
                  <c:v>40254.58</c:v>
                </c:pt>
                <c:pt idx="30">
                  <c:v>40279.040000000001</c:v>
                </c:pt>
                <c:pt idx="31">
                  <c:v>41434.82</c:v>
                </c:pt>
                <c:pt idx="32">
                  <c:v>33302.173199999997</c:v>
                </c:pt>
                <c:pt idx="33">
                  <c:v>27298.24956</c:v>
                </c:pt>
                <c:pt idx="34">
                  <c:v>18116.29794</c:v>
                </c:pt>
                <c:pt idx="35">
                  <c:v>13061.68101</c:v>
                </c:pt>
                <c:pt idx="36">
                  <c:v>18444.202829999998</c:v>
                </c:pt>
                <c:pt idx="37">
                  <c:v>19396.536929999998</c:v>
                </c:pt>
                <c:pt idx="38">
                  <c:v>33160.372799999997</c:v>
                </c:pt>
                <c:pt idx="39">
                  <c:v>40450.0239</c:v>
                </c:pt>
                <c:pt idx="40">
                  <c:v>44992.899299999997</c:v>
                </c:pt>
                <c:pt idx="41">
                  <c:v>44992.899299999997</c:v>
                </c:pt>
                <c:pt idx="42">
                  <c:v>44992.899299999997</c:v>
                </c:pt>
                <c:pt idx="43">
                  <c:v>44992.899299999997</c:v>
                </c:pt>
                <c:pt idx="44">
                  <c:v>0</c:v>
                </c:pt>
                <c:pt idx="45">
                  <c:v>44992.899299999997</c:v>
                </c:pt>
                <c:pt idx="46">
                  <c:v>44992.899299999997</c:v>
                </c:pt>
                <c:pt idx="47">
                  <c:v>44992.899299999997</c:v>
                </c:pt>
                <c:pt idx="48">
                  <c:v>44992.899299999997</c:v>
                </c:pt>
                <c:pt idx="49">
                  <c:v>44871.79</c:v>
                </c:pt>
                <c:pt idx="50">
                  <c:v>42572.43</c:v>
                </c:pt>
                <c:pt idx="51">
                  <c:v>40746.26</c:v>
                </c:pt>
                <c:pt idx="52">
                  <c:v>39448.93</c:v>
                </c:pt>
                <c:pt idx="53">
                  <c:v>38691.599999999999</c:v>
                </c:pt>
                <c:pt idx="54">
                  <c:v>38063.769999999997</c:v>
                </c:pt>
                <c:pt idx="55">
                  <c:v>38420.74</c:v>
                </c:pt>
                <c:pt idx="56">
                  <c:v>40867.93</c:v>
                </c:pt>
                <c:pt idx="57">
                  <c:v>44239.01</c:v>
                </c:pt>
                <c:pt idx="58">
                  <c:v>44992.899299999997</c:v>
                </c:pt>
                <c:pt idx="59">
                  <c:v>44992.899299999997</c:v>
                </c:pt>
                <c:pt idx="60">
                  <c:v>44992.899299999997</c:v>
                </c:pt>
                <c:pt idx="61">
                  <c:v>44992.899299999997</c:v>
                </c:pt>
                <c:pt idx="62">
                  <c:v>44992.899299999997</c:v>
                </c:pt>
                <c:pt idx="63">
                  <c:v>44992.899299999997</c:v>
                </c:pt>
                <c:pt idx="64">
                  <c:v>44992.899299999997</c:v>
                </c:pt>
                <c:pt idx="65">
                  <c:v>44992.899299999997</c:v>
                </c:pt>
                <c:pt idx="66">
                  <c:v>44992.899299999997</c:v>
                </c:pt>
                <c:pt idx="67">
                  <c:v>44992.899299999997</c:v>
                </c:pt>
                <c:pt idx="68">
                  <c:v>44992.899299999997</c:v>
                </c:pt>
                <c:pt idx="69">
                  <c:v>44992.899299999997</c:v>
                </c:pt>
                <c:pt idx="70">
                  <c:v>44992.899299999997</c:v>
                </c:pt>
                <c:pt idx="71">
                  <c:v>44187.876600000003</c:v>
                </c:pt>
                <c:pt idx="72">
                  <c:v>34081.295400000003</c:v>
                </c:pt>
                <c:pt idx="73">
                  <c:v>19396.536929999998</c:v>
                </c:pt>
                <c:pt idx="74">
                  <c:v>8363.7339599999996</c:v>
                </c:pt>
                <c:pt idx="75">
                  <c:v>18021.8331</c:v>
                </c:pt>
                <c:pt idx="76">
                  <c:v>7817.1163200000001</c:v>
                </c:pt>
                <c:pt idx="77">
                  <c:v>2910.5081369999998</c:v>
                </c:pt>
                <c:pt idx="78">
                  <c:v>1207.879731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2154.6488250000002</c:v>
                </c:pt>
                <c:pt idx="84">
                  <c:v>4515.4605000000001</c:v>
                </c:pt>
                <c:pt idx="85">
                  <c:v>5178.4669199999998</c:v>
                </c:pt>
                <c:pt idx="86">
                  <c:v>8357.4548699999996</c:v>
                </c:pt>
                <c:pt idx="87">
                  <c:v>16923.794880000001</c:v>
                </c:pt>
                <c:pt idx="88">
                  <c:v>19739.66733</c:v>
                </c:pt>
                <c:pt idx="89">
                  <c:v>41009.399100000002</c:v>
                </c:pt>
                <c:pt idx="90">
                  <c:v>44992.899299999997</c:v>
                </c:pt>
                <c:pt idx="91">
                  <c:v>44992.899299999997</c:v>
                </c:pt>
                <c:pt idx="92">
                  <c:v>44992.899299999997</c:v>
                </c:pt>
                <c:pt idx="93">
                  <c:v>44992.899299999997</c:v>
                </c:pt>
                <c:pt idx="94">
                  <c:v>44992.899299999997</c:v>
                </c:pt>
                <c:pt idx="95">
                  <c:v>44992.899299999997</c:v>
                </c:pt>
                <c:pt idx="96">
                  <c:v>41966.17</c:v>
                </c:pt>
                <c:pt idx="97">
                  <c:v>0</c:v>
                </c:pt>
                <c:pt idx="98">
                  <c:v>37935.75</c:v>
                </c:pt>
                <c:pt idx="99">
                  <c:v>0</c:v>
                </c:pt>
                <c:pt idx="100">
                  <c:v>36900.01</c:v>
                </c:pt>
                <c:pt idx="101">
                  <c:v>38118.26</c:v>
                </c:pt>
                <c:pt idx="102">
                  <c:v>39959.43</c:v>
                </c:pt>
                <c:pt idx="103">
                  <c:v>41401.870000000003</c:v>
                </c:pt>
                <c:pt idx="104">
                  <c:v>43765.14</c:v>
                </c:pt>
                <c:pt idx="105">
                  <c:v>37677.909</c:v>
                </c:pt>
                <c:pt idx="106">
                  <c:v>6505.2997800000003</c:v>
                </c:pt>
                <c:pt idx="107">
                  <c:v>3026.9988899999998</c:v>
                </c:pt>
                <c:pt idx="108">
                  <c:v>4905.1090199999999</c:v>
                </c:pt>
                <c:pt idx="109">
                  <c:v>11265.652980000001</c:v>
                </c:pt>
                <c:pt idx="110">
                  <c:v>9355.1760599999998</c:v>
                </c:pt>
                <c:pt idx="111">
                  <c:v>7192.1334900000002</c:v>
                </c:pt>
                <c:pt idx="112">
                  <c:v>4515.4605000000001</c:v>
                </c:pt>
                <c:pt idx="113">
                  <c:v>5238.0065100000002</c:v>
                </c:pt>
                <c:pt idx="114">
                  <c:v>7632.4677600000005</c:v>
                </c:pt>
                <c:pt idx="115">
                  <c:v>6851.2174199999999</c:v>
                </c:pt>
                <c:pt idx="116">
                  <c:v>6342.01656</c:v>
                </c:pt>
                <c:pt idx="117">
                  <c:v>3703.4949000000001</c:v>
                </c:pt>
                <c:pt idx="118">
                  <c:v>6079.3737300000003</c:v>
                </c:pt>
                <c:pt idx="119">
                  <c:v>9649.2137399999992</c:v>
                </c:pt>
                <c:pt idx="120">
                  <c:v>20041.799879999999</c:v>
                </c:pt>
                <c:pt idx="121">
                  <c:v>43571.9</c:v>
                </c:pt>
                <c:pt idx="122">
                  <c:v>41366.25</c:v>
                </c:pt>
                <c:pt idx="123">
                  <c:v>40092.57</c:v>
                </c:pt>
                <c:pt idx="124">
                  <c:v>39769.46</c:v>
                </c:pt>
                <c:pt idx="125">
                  <c:v>40758.370000000003</c:v>
                </c:pt>
                <c:pt idx="126">
                  <c:v>42321.01</c:v>
                </c:pt>
                <c:pt idx="127">
                  <c:v>43753.15</c:v>
                </c:pt>
                <c:pt idx="128">
                  <c:v>38628.018300000003</c:v>
                </c:pt>
                <c:pt idx="129">
                  <c:v>32025.057000000001</c:v>
                </c:pt>
                <c:pt idx="130">
                  <c:v>24063.209190000001</c:v>
                </c:pt>
                <c:pt idx="131">
                  <c:v>5552.1118500000002</c:v>
                </c:pt>
                <c:pt idx="132">
                  <c:v>11435.019899999999</c:v>
                </c:pt>
                <c:pt idx="133">
                  <c:v>16142.366400000001</c:v>
                </c:pt>
                <c:pt idx="134">
                  <c:v>22546.245569999999</c:v>
                </c:pt>
                <c:pt idx="135">
                  <c:v>27770.815770000001</c:v>
                </c:pt>
                <c:pt idx="136">
                  <c:v>38454.096899999997</c:v>
                </c:pt>
                <c:pt idx="137">
                  <c:v>44992.899299999997</c:v>
                </c:pt>
                <c:pt idx="138">
                  <c:v>44992.899299999997</c:v>
                </c:pt>
                <c:pt idx="139">
                  <c:v>44992.899299999997</c:v>
                </c:pt>
                <c:pt idx="140">
                  <c:v>44992.899299999997</c:v>
                </c:pt>
                <c:pt idx="141">
                  <c:v>44992.899299999997</c:v>
                </c:pt>
                <c:pt idx="142">
                  <c:v>44992.899299999997</c:v>
                </c:pt>
                <c:pt idx="143">
                  <c:v>44992.899299999997</c:v>
                </c:pt>
                <c:pt idx="144">
                  <c:v>44992.899299999997</c:v>
                </c:pt>
                <c:pt idx="145">
                  <c:v>43719.71</c:v>
                </c:pt>
                <c:pt idx="146">
                  <c:v>41606.699999999997</c:v>
                </c:pt>
                <c:pt idx="147">
                  <c:v>40288.76</c:v>
                </c:pt>
                <c:pt idx="148">
                  <c:v>39828.480000000003</c:v>
                </c:pt>
                <c:pt idx="149">
                  <c:v>40760.31</c:v>
                </c:pt>
                <c:pt idx="150">
                  <c:v>42235.23</c:v>
                </c:pt>
                <c:pt idx="151">
                  <c:v>43832.23</c:v>
                </c:pt>
                <c:pt idx="152">
                  <c:v>44992.899299999997</c:v>
                </c:pt>
                <c:pt idx="153">
                  <c:v>44992.899299999997</c:v>
                </c:pt>
                <c:pt idx="154">
                  <c:v>23073.406950000001</c:v>
                </c:pt>
                <c:pt idx="155">
                  <c:v>19672.941750000002</c:v>
                </c:pt>
                <c:pt idx="156">
                  <c:v>36844.683599999997</c:v>
                </c:pt>
                <c:pt idx="157">
                  <c:v>44992.899299999997</c:v>
                </c:pt>
                <c:pt idx="158">
                  <c:v>44992.899299999997</c:v>
                </c:pt>
                <c:pt idx="159">
                  <c:v>44992.899299999997</c:v>
                </c:pt>
                <c:pt idx="160">
                  <c:v>44992.899299999997</c:v>
                </c:pt>
                <c:pt idx="161">
                  <c:v>44992.899299999997</c:v>
                </c:pt>
                <c:pt idx="162">
                  <c:v>44992.899299999997</c:v>
                </c:pt>
                <c:pt idx="163">
                  <c:v>44992.899299999997</c:v>
                </c:pt>
                <c:pt idx="164">
                  <c:v>44992.899299999997</c:v>
                </c:pt>
                <c:pt idx="165">
                  <c:v>44992.899299999997</c:v>
                </c:pt>
                <c:pt idx="166">
                  <c:v>44992.899299999997</c:v>
                </c:pt>
                <c:pt idx="167">
                  <c:v>44992.899299999997</c:v>
                </c:pt>
                <c:pt idx="168">
                  <c:v>43387.05</c:v>
                </c:pt>
                <c:pt idx="169">
                  <c:v>40871.410000000003</c:v>
                </c:pt>
                <c:pt idx="170">
                  <c:v>39029.129999999997</c:v>
                </c:pt>
                <c:pt idx="171">
                  <c:v>37923.67</c:v>
                </c:pt>
                <c:pt idx="172">
                  <c:v>37676.69</c:v>
                </c:pt>
                <c:pt idx="173">
                  <c:v>38529.03</c:v>
                </c:pt>
                <c:pt idx="174">
                  <c:v>16594.37919</c:v>
                </c:pt>
                <c:pt idx="175">
                  <c:v>4826.3253299999997</c:v>
                </c:pt>
                <c:pt idx="176">
                  <c:v>4709.7386100000003</c:v>
                </c:pt>
                <c:pt idx="177">
                  <c:v>4774.2743399999999</c:v>
                </c:pt>
                <c:pt idx="178">
                  <c:v>1761.7221030000001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2671.8677550000002</c:v>
                </c:pt>
                <c:pt idx="186">
                  <c:v>4178.5696500000004</c:v>
                </c:pt>
                <c:pt idx="187">
                  <c:v>10451.145570000001</c:v>
                </c:pt>
                <c:pt idx="188">
                  <c:v>7260.5029199999999</c:v>
                </c:pt>
                <c:pt idx="189">
                  <c:v>1504.1442810000001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1907.8894049999999</c:v>
                </c:pt>
                <c:pt idx="198">
                  <c:v>3245.7756599999998</c:v>
                </c:pt>
                <c:pt idx="199">
                  <c:v>1907.8894049999999</c:v>
                </c:pt>
                <c:pt idx="200">
                  <c:v>2121.7604339999998</c:v>
                </c:pt>
                <c:pt idx="201">
                  <c:v>2947.95525</c:v>
                </c:pt>
                <c:pt idx="202">
                  <c:v>4578.2130900000002</c:v>
                </c:pt>
                <c:pt idx="203">
                  <c:v>2998.3824810000001</c:v>
                </c:pt>
                <c:pt idx="204">
                  <c:v>2636.801766</c:v>
                </c:pt>
                <c:pt idx="205">
                  <c:v>2255.3496030000001</c:v>
                </c:pt>
                <c:pt idx="206">
                  <c:v>9857.9636100000007</c:v>
                </c:pt>
                <c:pt idx="207">
                  <c:v>4616.1422400000001</c:v>
                </c:pt>
                <c:pt idx="208">
                  <c:v>3840.1462200000001</c:v>
                </c:pt>
                <c:pt idx="209">
                  <c:v>15011.274299999999</c:v>
                </c:pt>
                <c:pt idx="210">
                  <c:v>26708.309700000002</c:v>
                </c:pt>
                <c:pt idx="211">
                  <c:v>16347.687840000001</c:v>
                </c:pt>
                <c:pt idx="212">
                  <c:v>38402.022299999997</c:v>
                </c:pt>
                <c:pt idx="213">
                  <c:v>24139.519530000001</c:v>
                </c:pt>
                <c:pt idx="214">
                  <c:v>36575.294699999999</c:v>
                </c:pt>
                <c:pt idx="215">
                  <c:v>13960.78968</c:v>
                </c:pt>
                <c:pt idx="216">
                  <c:v>17267.72292</c:v>
                </c:pt>
                <c:pt idx="217">
                  <c:v>9106.9997399999993</c:v>
                </c:pt>
                <c:pt idx="218">
                  <c:v>5042.7935699999998</c:v>
                </c:pt>
                <c:pt idx="219">
                  <c:v>4502.9792100000004</c:v>
                </c:pt>
                <c:pt idx="220">
                  <c:v>9690.7256099999995</c:v>
                </c:pt>
                <c:pt idx="221">
                  <c:v>6155.8536299999996</c:v>
                </c:pt>
                <c:pt idx="222">
                  <c:v>10248.45069</c:v>
                </c:pt>
                <c:pt idx="223">
                  <c:v>5774.8806299999997</c:v>
                </c:pt>
                <c:pt idx="224">
                  <c:v>2836.5679709999999</c:v>
                </c:pt>
                <c:pt idx="225">
                  <c:v>1988.7283649999999</c:v>
                </c:pt>
                <c:pt idx="226">
                  <c:v>2147.0292479999998</c:v>
                </c:pt>
                <c:pt idx="227">
                  <c:v>2402.6254680000002</c:v>
                </c:pt>
                <c:pt idx="228">
                  <c:v>4084.3788</c:v>
                </c:pt>
                <c:pt idx="229">
                  <c:v>4578.2130900000002</c:v>
                </c:pt>
                <c:pt idx="230">
                  <c:v>2910.5081369999998</c:v>
                </c:pt>
                <c:pt idx="231">
                  <c:v>4465.6733400000003</c:v>
                </c:pt>
                <c:pt idx="232">
                  <c:v>4465.6733400000003</c:v>
                </c:pt>
                <c:pt idx="233">
                  <c:v>6357.6973799999996</c:v>
                </c:pt>
                <c:pt idx="234">
                  <c:v>7023.0906000000004</c:v>
                </c:pt>
                <c:pt idx="235">
                  <c:v>12307.3578</c:v>
                </c:pt>
                <c:pt idx="236">
                  <c:v>21634.26756</c:v>
                </c:pt>
                <c:pt idx="237">
                  <c:v>18253.329119999999</c:v>
                </c:pt>
                <c:pt idx="238">
                  <c:v>33682.2834</c:v>
                </c:pt>
                <c:pt idx="239">
                  <c:v>41445.9882</c:v>
                </c:pt>
                <c:pt idx="240">
                  <c:v>31779.733499999998</c:v>
                </c:pt>
                <c:pt idx="241">
                  <c:v>36844.683599999997</c:v>
                </c:pt>
                <c:pt idx="242">
                  <c:v>38784.9954</c:v>
                </c:pt>
                <c:pt idx="243">
                  <c:v>41049.269999999997</c:v>
                </c:pt>
                <c:pt idx="244">
                  <c:v>35626.271999999997</c:v>
                </c:pt>
                <c:pt idx="245">
                  <c:v>42359.75</c:v>
                </c:pt>
                <c:pt idx="246">
                  <c:v>44012.92</c:v>
                </c:pt>
                <c:pt idx="247">
                  <c:v>42014.487300000001</c:v>
                </c:pt>
                <c:pt idx="248">
                  <c:v>44992.899299999997</c:v>
                </c:pt>
                <c:pt idx="249">
                  <c:v>32209.875599999999</c:v>
                </c:pt>
                <c:pt idx="250">
                  <c:v>35215.266900000002</c:v>
                </c:pt>
                <c:pt idx="251">
                  <c:v>19806.54363</c:v>
                </c:pt>
                <c:pt idx="252">
                  <c:v>44992.899299999997</c:v>
                </c:pt>
                <c:pt idx="253">
                  <c:v>44992.899299999997</c:v>
                </c:pt>
                <c:pt idx="254">
                  <c:v>44992.899299999997</c:v>
                </c:pt>
                <c:pt idx="255">
                  <c:v>44992.899299999997</c:v>
                </c:pt>
                <c:pt idx="256">
                  <c:v>44992.899299999997</c:v>
                </c:pt>
                <c:pt idx="257">
                  <c:v>44992.899299999997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44992.899299999997</c:v>
                </c:pt>
                <c:pt idx="262">
                  <c:v>44992.899299999997</c:v>
                </c:pt>
                <c:pt idx="263">
                  <c:v>44992.899299999997</c:v>
                </c:pt>
                <c:pt idx="264">
                  <c:v>44992.899299999997</c:v>
                </c:pt>
                <c:pt idx="265">
                  <c:v>44525.42</c:v>
                </c:pt>
                <c:pt idx="266">
                  <c:v>42904.82</c:v>
                </c:pt>
                <c:pt idx="267">
                  <c:v>41833.360000000001</c:v>
                </c:pt>
                <c:pt idx="268">
                  <c:v>41515.26</c:v>
                </c:pt>
                <c:pt idx="269">
                  <c:v>42552.67</c:v>
                </c:pt>
                <c:pt idx="270">
                  <c:v>44080.71</c:v>
                </c:pt>
                <c:pt idx="271">
                  <c:v>44992.899299999997</c:v>
                </c:pt>
                <c:pt idx="272">
                  <c:v>44992.899299999997</c:v>
                </c:pt>
                <c:pt idx="273">
                  <c:v>44992.899299999997</c:v>
                </c:pt>
                <c:pt idx="274">
                  <c:v>44992.899299999997</c:v>
                </c:pt>
                <c:pt idx="275">
                  <c:v>44992.899299999997</c:v>
                </c:pt>
                <c:pt idx="276">
                  <c:v>44992.899299999997</c:v>
                </c:pt>
                <c:pt idx="277">
                  <c:v>44992.899299999997</c:v>
                </c:pt>
                <c:pt idx="278">
                  <c:v>44992.899299999997</c:v>
                </c:pt>
                <c:pt idx="279">
                  <c:v>44992.899299999997</c:v>
                </c:pt>
                <c:pt idx="280">
                  <c:v>44992.899299999997</c:v>
                </c:pt>
                <c:pt idx="281">
                  <c:v>44992.899299999997</c:v>
                </c:pt>
                <c:pt idx="282">
                  <c:v>44992.899299999997</c:v>
                </c:pt>
                <c:pt idx="283">
                  <c:v>44992.899299999997</c:v>
                </c:pt>
                <c:pt idx="284">
                  <c:v>44992.899299999997</c:v>
                </c:pt>
                <c:pt idx="285">
                  <c:v>44992.899299999997</c:v>
                </c:pt>
                <c:pt idx="286">
                  <c:v>44992.899299999997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40560.300000000003</c:v>
                </c:pt>
                <c:pt idx="293">
                  <c:v>41710.769999999997</c:v>
                </c:pt>
                <c:pt idx="294">
                  <c:v>43140.39</c:v>
                </c:pt>
                <c:pt idx="295">
                  <c:v>44399.12</c:v>
                </c:pt>
                <c:pt idx="296">
                  <c:v>44992.899299999997</c:v>
                </c:pt>
                <c:pt idx="297">
                  <c:v>44992.899299999997</c:v>
                </c:pt>
                <c:pt idx="298">
                  <c:v>44992.899299999997</c:v>
                </c:pt>
                <c:pt idx="299">
                  <c:v>44992.899299999997</c:v>
                </c:pt>
                <c:pt idx="300">
                  <c:v>44992.899299999997</c:v>
                </c:pt>
                <c:pt idx="301">
                  <c:v>44992.899299999997</c:v>
                </c:pt>
                <c:pt idx="302">
                  <c:v>44992.899299999997</c:v>
                </c:pt>
                <c:pt idx="303">
                  <c:v>44992.899299999997</c:v>
                </c:pt>
                <c:pt idx="304">
                  <c:v>44992.899299999997</c:v>
                </c:pt>
                <c:pt idx="305">
                  <c:v>44992.899299999997</c:v>
                </c:pt>
                <c:pt idx="306">
                  <c:v>44992.899299999997</c:v>
                </c:pt>
                <c:pt idx="307">
                  <c:v>44992.899299999997</c:v>
                </c:pt>
                <c:pt idx="308">
                  <c:v>44992.899299999997</c:v>
                </c:pt>
                <c:pt idx="309">
                  <c:v>44992.899299999997</c:v>
                </c:pt>
                <c:pt idx="310">
                  <c:v>44992.899299999997</c:v>
                </c:pt>
                <c:pt idx="311">
                  <c:v>44992.899299999997</c:v>
                </c:pt>
                <c:pt idx="312">
                  <c:v>44992.899299999997</c:v>
                </c:pt>
                <c:pt idx="313">
                  <c:v>43554.43</c:v>
                </c:pt>
                <c:pt idx="314">
                  <c:v>41599.08</c:v>
                </c:pt>
                <c:pt idx="315">
                  <c:v>40401.49</c:v>
                </c:pt>
                <c:pt idx="316">
                  <c:v>40054.550000000003</c:v>
                </c:pt>
                <c:pt idx="317">
                  <c:v>40876.83</c:v>
                </c:pt>
                <c:pt idx="318">
                  <c:v>42136.28</c:v>
                </c:pt>
                <c:pt idx="319">
                  <c:v>43766.34</c:v>
                </c:pt>
                <c:pt idx="320">
                  <c:v>37780.791599999997</c:v>
                </c:pt>
                <c:pt idx="321">
                  <c:v>8948.3908499999998</c:v>
                </c:pt>
                <c:pt idx="322">
                  <c:v>6059.08662</c:v>
                </c:pt>
                <c:pt idx="323">
                  <c:v>8395.1765099999993</c:v>
                </c:pt>
                <c:pt idx="324">
                  <c:v>13274.17713</c:v>
                </c:pt>
                <c:pt idx="325">
                  <c:v>21527.927820000001</c:v>
                </c:pt>
                <c:pt idx="326">
                  <c:v>26545.205969999999</c:v>
                </c:pt>
                <c:pt idx="327">
                  <c:v>24652.381860000001</c:v>
                </c:pt>
                <c:pt idx="328">
                  <c:v>30542.096099999999</c:v>
                </c:pt>
                <c:pt idx="329">
                  <c:v>31596.565500000001</c:v>
                </c:pt>
                <c:pt idx="330">
                  <c:v>44992.899299999997</c:v>
                </c:pt>
                <c:pt idx="331">
                  <c:v>44992.899299999997</c:v>
                </c:pt>
                <c:pt idx="332">
                  <c:v>44992.899299999997</c:v>
                </c:pt>
                <c:pt idx="333">
                  <c:v>44992.899299999997</c:v>
                </c:pt>
                <c:pt idx="334">
                  <c:v>44992.899299999997</c:v>
                </c:pt>
                <c:pt idx="335">
                  <c:v>44992.899299999997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40484.35</c:v>
                </c:pt>
                <c:pt idx="342">
                  <c:v>41525.72</c:v>
                </c:pt>
                <c:pt idx="343">
                  <c:v>43184.91</c:v>
                </c:pt>
                <c:pt idx="344">
                  <c:v>44992.899299999997</c:v>
                </c:pt>
                <c:pt idx="345">
                  <c:v>44992.899299999997</c:v>
                </c:pt>
                <c:pt idx="346">
                  <c:v>31779.733499999998</c:v>
                </c:pt>
                <c:pt idx="347">
                  <c:v>29235.637139999999</c:v>
                </c:pt>
                <c:pt idx="348">
                  <c:v>44992.899299999997</c:v>
                </c:pt>
                <c:pt idx="349">
                  <c:v>35313.618300000002</c:v>
                </c:pt>
                <c:pt idx="350">
                  <c:v>32535.017100000001</c:v>
                </c:pt>
                <c:pt idx="351">
                  <c:v>33937.29</c:v>
                </c:pt>
                <c:pt idx="352">
                  <c:v>30319.234199999999</c:v>
                </c:pt>
                <c:pt idx="353">
                  <c:v>26967.92139</c:v>
                </c:pt>
                <c:pt idx="354">
                  <c:v>40450.0239</c:v>
                </c:pt>
                <c:pt idx="355">
                  <c:v>42979.731299999999</c:v>
                </c:pt>
                <c:pt idx="356">
                  <c:v>44992.899299999997</c:v>
                </c:pt>
                <c:pt idx="357">
                  <c:v>44992.899299999997</c:v>
                </c:pt>
                <c:pt idx="358">
                  <c:v>44992.899299999997</c:v>
                </c:pt>
                <c:pt idx="359">
                  <c:v>44992.899299999997</c:v>
                </c:pt>
                <c:pt idx="360">
                  <c:v>44992.899299999997</c:v>
                </c:pt>
                <c:pt idx="361">
                  <c:v>44194.47</c:v>
                </c:pt>
                <c:pt idx="362">
                  <c:v>42227.9</c:v>
                </c:pt>
                <c:pt idx="363">
                  <c:v>40918.04</c:v>
                </c:pt>
                <c:pt idx="364">
                  <c:v>40030.28</c:v>
                </c:pt>
                <c:pt idx="365">
                  <c:v>39764.129999999997</c:v>
                </c:pt>
                <c:pt idx="366">
                  <c:v>39608.76</c:v>
                </c:pt>
                <c:pt idx="367">
                  <c:v>40915</c:v>
                </c:pt>
                <c:pt idx="368">
                  <c:v>42014.487300000001</c:v>
                </c:pt>
                <c:pt idx="369">
                  <c:v>14093.776830000001</c:v>
                </c:pt>
                <c:pt idx="370">
                  <c:v>2960.5086270000002</c:v>
                </c:pt>
                <c:pt idx="371">
                  <c:v>2337.5955720000002</c:v>
                </c:pt>
                <c:pt idx="372">
                  <c:v>2564.7357900000002</c:v>
                </c:pt>
                <c:pt idx="373">
                  <c:v>4667.0395200000003</c:v>
                </c:pt>
                <c:pt idx="374">
                  <c:v>8170.5406499999999</c:v>
                </c:pt>
                <c:pt idx="375">
                  <c:v>10313.314109999999</c:v>
                </c:pt>
                <c:pt idx="376">
                  <c:v>6917.4123</c:v>
                </c:pt>
                <c:pt idx="377">
                  <c:v>11105.55249</c:v>
                </c:pt>
                <c:pt idx="378">
                  <c:v>12809.69418</c:v>
                </c:pt>
                <c:pt idx="379">
                  <c:v>44992.899299999997</c:v>
                </c:pt>
                <c:pt idx="380">
                  <c:v>44992.899299999997</c:v>
                </c:pt>
                <c:pt idx="381">
                  <c:v>44992.899299999997</c:v>
                </c:pt>
                <c:pt idx="382">
                  <c:v>44992.899299999997</c:v>
                </c:pt>
                <c:pt idx="383">
                  <c:v>44992.899299999997</c:v>
                </c:pt>
                <c:pt idx="384">
                  <c:v>44992.899299999997</c:v>
                </c:pt>
                <c:pt idx="385">
                  <c:v>42387.44</c:v>
                </c:pt>
                <c:pt idx="386">
                  <c:v>40450.99</c:v>
                </c:pt>
                <c:pt idx="387">
                  <c:v>38951.07</c:v>
                </c:pt>
                <c:pt idx="388">
                  <c:v>37938.839999999997</c:v>
                </c:pt>
                <c:pt idx="389">
                  <c:v>37514.53</c:v>
                </c:pt>
                <c:pt idx="390">
                  <c:v>37083.199999999997</c:v>
                </c:pt>
                <c:pt idx="391">
                  <c:v>38191.69</c:v>
                </c:pt>
                <c:pt idx="392">
                  <c:v>41594.949999999997</c:v>
                </c:pt>
                <c:pt idx="393">
                  <c:v>44992.899299999997</c:v>
                </c:pt>
                <c:pt idx="394">
                  <c:v>44992.899299999997</c:v>
                </c:pt>
                <c:pt idx="395">
                  <c:v>44992.899299999997</c:v>
                </c:pt>
                <c:pt idx="396">
                  <c:v>44992.899299999997</c:v>
                </c:pt>
                <c:pt idx="397">
                  <c:v>44992.899299999997</c:v>
                </c:pt>
                <c:pt idx="398">
                  <c:v>44992.899299999997</c:v>
                </c:pt>
                <c:pt idx="399">
                  <c:v>44992.899299999997</c:v>
                </c:pt>
                <c:pt idx="400">
                  <c:v>44992.899299999997</c:v>
                </c:pt>
                <c:pt idx="401">
                  <c:v>44992.899299999997</c:v>
                </c:pt>
                <c:pt idx="402">
                  <c:v>44992.899299999997</c:v>
                </c:pt>
                <c:pt idx="403">
                  <c:v>44992.899299999997</c:v>
                </c:pt>
                <c:pt idx="404">
                  <c:v>44992.899299999997</c:v>
                </c:pt>
                <c:pt idx="405">
                  <c:v>44992.899299999997</c:v>
                </c:pt>
                <c:pt idx="406">
                  <c:v>0</c:v>
                </c:pt>
                <c:pt idx="407">
                  <c:v>44992.899299999997</c:v>
                </c:pt>
                <c:pt idx="408">
                  <c:v>43636.72</c:v>
                </c:pt>
                <c:pt idx="409">
                  <c:v>41390.82</c:v>
                </c:pt>
                <c:pt idx="410">
                  <c:v>0</c:v>
                </c:pt>
                <c:pt idx="411">
                  <c:v>39128.959999999999</c:v>
                </c:pt>
                <c:pt idx="412">
                  <c:v>39111</c:v>
                </c:pt>
                <c:pt idx="413">
                  <c:v>40328.800000000003</c:v>
                </c:pt>
                <c:pt idx="414">
                  <c:v>41950.95</c:v>
                </c:pt>
                <c:pt idx="415">
                  <c:v>43206.91</c:v>
                </c:pt>
                <c:pt idx="416">
                  <c:v>44992.899299999997</c:v>
                </c:pt>
                <c:pt idx="417">
                  <c:v>44992.899299999997</c:v>
                </c:pt>
                <c:pt idx="418">
                  <c:v>44992.899299999997</c:v>
                </c:pt>
                <c:pt idx="419">
                  <c:v>44992.899299999997</c:v>
                </c:pt>
                <c:pt idx="420">
                  <c:v>44992.899299999997</c:v>
                </c:pt>
                <c:pt idx="421">
                  <c:v>44992.899299999997</c:v>
                </c:pt>
                <c:pt idx="422">
                  <c:v>40234.864500000003</c:v>
                </c:pt>
                <c:pt idx="423">
                  <c:v>27645.198270000001</c:v>
                </c:pt>
                <c:pt idx="424">
                  <c:v>22364.258819999999</c:v>
                </c:pt>
                <c:pt idx="425">
                  <c:v>37047.591</c:v>
                </c:pt>
                <c:pt idx="426">
                  <c:v>44992.899299999997</c:v>
                </c:pt>
                <c:pt idx="427">
                  <c:v>44992.899299999997</c:v>
                </c:pt>
                <c:pt idx="428">
                  <c:v>44992.899299999997</c:v>
                </c:pt>
                <c:pt idx="429">
                  <c:v>44992.899299999997</c:v>
                </c:pt>
                <c:pt idx="430">
                  <c:v>44992.899299999997</c:v>
                </c:pt>
                <c:pt idx="431">
                  <c:v>44992.899299999997</c:v>
                </c:pt>
                <c:pt idx="432">
                  <c:v>42046.84</c:v>
                </c:pt>
                <c:pt idx="433">
                  <c:v>39933.79</c:v>
                </c:pt>
                <c:pt idx="434">
                  <c:v>38549.51</c:v>
                </c:pt>
                <c:pt idx="435">
                  <c:v>37698.31</c:v>
                </c:pt>
                <c:pt idx="436">
                  <c:v>37633.86</c:v>
                </c:pt>
                <c:pt idx="437">
                  <c:v>38833.769999999997</c:v>
                </c:pt>
                <c:pt idx="438">
                  <c:v>40596.42</c:v>
                </c:pt>
                <c:pt idx="439">
                  <c:v>41755.19</c:v>
                </c:pt>
                <c:pt idx="440">
                  <c:v>43252.11</c:v>
                </c:pt>
                <c:pt idx="441">
                  <c:v>10924.4463</c:v>
                </c:pt>
                <c:pt idx="442">
                  <c:v>3296.1576300000002</c:v>
                </c:pt>
                <c:pt idx="443">
                  <c:v>1936.165614</c:v>
                </c:pt>
                <c:pt idx="444">
                  <c:v>1213.073664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1396.747494</c:v>
                </c:pt>
                <c:pt idx="449">
                  <c:v>1110.3563939999999</c:v>
                </c:pt>
                <c:pt idx="450">
                  <c:v>1761.7221030000001</c:v>
                </c:pt>
                <c:pt idx="451">
                  <c:v>5164.7914199999996</c:v>
                </c:pt>
                <c:pt idx="452">
                  <c:v>10604.908229999999</c:v>
                </c:pt>
                <c:pt idx="453">
                  <c:v>16406.66922</c:v>
                </c:pt>
                <c:pt idx="454">
                  <c:v>28976.02275</c:v>
                </c:pt>
                <c:pt idx="455">
                  <c:v>43120.72</c:v>
                </c:pt>
                <c:pt idx="456">
                  <c:v>40411.01</c:v>
                </c:pt>
                <c:pt idx="457">
                  <c:v>38518.370000000003</c:v>
                </c:pt>
                <c:pt idx="458">
                  <c:v>37376.06</c:v>
                </c:pt>
                <c:pt idx="459">
                  <c:v>36774.199999999997</c:v>
                </c:pt>
                <c:pt idx="460">
                  <c:v>36964</c:v>
                </c:pt>
                <c:pt idx="461">
                  <c:v>38546.449999999997</c:v>
                </c:pt>
                <c:pt idx="462">
                  <c:v>40619.9</c:v>
                </c:pt>
                <c:pt idx="463">
                  <c:v>39576.262499999997</c:v>
                </c:pt>
                <c:pt idx="464">
                  <c:v>27603.410100000001</c:v>
                </c:pt>
                <c:pt idx="465">
                  <c:v>7141.13904</c:v>
                </c:pt>
                <c:pt idx="466">
                  <c:v>1914.9324690000001</c:v>
                </c:pt>
                <c:pt idx="467">
                  <c:v>1177.0271700000001</c:v>
                </c:pt>
                <c:pt idx="468">
                  <c:v>0</c:v>
                </c:pt>
                <c:pt idx="469">
                  <c:v>1510.1555069999999</c:v>
                </c:pt>
                <c:pt idx="470">
                  <c:v>0</c:v>
                </c:pt>
                <c:pt idx="471">
                  <c:v>0</c:v>
                </c:pt>
                <c:pt idx="472">
                  <c:v>1728.580215</c:v>
                </c:pt>
                <c:pt idx="473">
                  <c:v>1706.718165</c:v>
                </c:pt>
                <c:pt idx="474">
                  <c:v>8869.7817300000006</c:v>
                </c:pt>
                <c:pt idx="475">
                  <c:v>36273.805500000002</c:v>
                </c:pt>
                <c:pt idx="476">
                  <c:v>44992.899299999997</c:v>
                </c:pt>
                <c:pt idx="477">
                  <c:v>44992.899299999997</c:v>
                </c:pt>
                <c:pt idx="478">
                  <c:v>44992.899299999997</c:v>
                </c:pt>
                <c:pt idx="479">
                  <c:v>5938.3110900000001</c:v>
                </c:pt>
                <c:pt idx="480">
                  <c:v>20041.799879999999</c:v>
                </c:pt>
                <c:pt idx="481">
                  <c:v>38515.480000000003</c:v>
                </c:pt>
                <c:pt idx="482">
                  <c:v>37206.65</c:v>
                </c:pt>
                <c:pt idx="483">
                  <c:v>36464.44</c:v>
                </c:pt>
                <c:pt idx="484">
                  <c:v>36454.76</c:v>
                </c:pt>
                <c:pt idx="485">
                  <c:v>0</c:v>
                </c:pt>
                <c:pt idx="486">
                  <c:v>0</c:v>
                </c:pt>
                <c:pt idx="487">
                  <c:v>41209.5</c:v>
                </c:pt>
                <c:pt idx="488">
                  <c:v>0</c:v>
                </c:pt>
                <c:pt idx="489">
                  <c:v>0</c:v>
                </c:pt>
                <c:pt idx="490">
                  <c:v>44992.899299999997</c:v>
                </c:pt>
                <c:pt idx="491">
                  <c:v>44992.899299999997</c:v>
                </c:pt>
                <c:pt idx="492">
                  <c:v>44992.899299999997</c:v>
                </c:pt>
                <c:pt idx="493">
                  <c:v>44992.899299999997</c:v>
                </c:pt>
                <c:pt idx="494">
                  <c:v>44992.899299999997</c:v>
                </c:pt>
                <c:pt idx="495">
                  <c:v>44992.899299999997</c:v>
                </c:pt>
                <c:pt idx="496">
                  <c:v>44992.899299999997</c:v>
                </c:pt>
                <c:pt idx="497">
                  <c:v>0</c:v>
                </c:pt>
                <c:pt idx="498">
                  <c:v>44992.899299999997</c:v>
                </c:pt>
                <c:pt idx="499">
                  <c:v>25846.09461</c:v>
                </c:pt>
                <c:pt idx="500">
                  <c:v>29906.131170000001</c:v>
                </c:pt>
                <c:pt idx="501">
                  <c:v>6736.3949400000001</c:v>
                </c:pt>
                <c:pt idx="502">
                  <c:v>1522.2259650000001</c:v>
                </c:pt>
                <c:pt idx="503">
                  <c:v>0</c:v>
                </c:pt>
                <c:pt idx="504">
                  <c:v>0</c:v>
                </c:pt>
                <c:pt idx="505">
                  <c:v>7544.17533</c:v>
                </c:pt>
                <c:pt idx="506">
                  <c:v>40751.230000000003</c:v>
                </c:pt>
                <c:pt idx="507">
                  <c:v>39767.31</c:v>
                </c:pt>
                <c:pt idx="508">
                  <c:v>39535.47</c:v>
                </c:pt>
                <c:pt idx="509">
                  <c:v>40490.730000000003</c:v>
                </c:pt>
                <c:pt idx="510">
                  <c:v>41852.47</c:v>
                </c:pt>
                <c:pt idx="511">
                  <c:v>43458.12</c:v>
                </c:pt>
                <c:pt idx="512">
                  <c:v>44992.899299999997</c:v>
                </c:pt>
                <c:pt idx="513">
                  <c:v>44992.899299999997</c:v>
                </c:pt>
                <c:pt idx="514">
                  <c:v>44992.899299999997</c:v>
                </c:pt>
                <c:pt idx="515">
                  <c:v>44992.899299999997</c:v>
                </c:pt>
                <c:pt idx="516">
                  <c:v>44992.899299999997</c:v>
                </c:pt>
                <c:pt idx="517">
                  <c:v>39152.9277</c:v>
                </c:pt>
                <c:pt idx="518">
                  <c:v>35874.403200000001</c:v>
                </c:pt>
                <c:pt idx="519">
                  <c:v>40396.162199999999</c:v>
                </c:pt>
                <c:pt idx="520">
                  <c:v>34081.295400000003</c:v>
                </c:pt>
                <c:pt idx="521">
                  <c:v>31779.733499999998</c:v>
                </c:pt>
                <c:pt idx="522">
                  <c:v>29337.01557</c:v>
                </c:pt>
                <c:pt idx="523">
                  <c:v>34823.687700000002</c:v>
                </c:pt>
                <c:pt idx="524">
                  <c:v>20885.636640000001</c:v>
                </c:pt>
                <c:pt idx="525">
                  <c:v>12129.46185</c:v>
                </c:pt>
                <c:pt idx="526">
                  <c:v>28504.063320000001</c:v>
                </c:pt>
                <c:pt idx="527">
                  <c:v>18285.049500000001</c:v>
                </c:pt>
                <c:pt idx="528">
                  <c:v>19035.663509999998</c:v>
                </c:pt>
                <c:pt idx="529">
                  <c:v>6553.2240300000003</c:v>
                </c:pt>
                <c:pt idx="530">
                  <c:v>4839.3969299999999</c:v>
                </c:pt>
                <c:pt idx="531">
                  <c:v>7925.6858400000001</c:v>
                </c:pt>
                <c:pt idx="532">
                  <c:v>6801.84933</c:v>
                </c:pt>
                <c:pt idx="533">
                  <c:v>12985.7412</c:v>
                </c:pt>
                <c:pt idx="534">
                  <c:v>3245.7756599999998</c:v>
                </c:pt>
                <c:pt idx="535">
                  <c:v>6769.0694100000001</c:v>
                </c:pt>
                <c:pt idx="536">
                  <c:v>4061.0543699999998</c:v>
                </c:pt>
                <c:pt idx="537">
                  <c:v>2809.1666100000002</c:v>
                </c:pt>
                <c:pt idx="538">
                  <c:v>5552.1118500000002</c:v>
                </c:pt>
                <c:pt idx="539">
                  <c:v>2864.146941</c:v>
                </c:pt>
                <c:pt idx="540">
                  <c:v>10473.020039999999</c:v>
                </c:pt>
                <c:pt idx="541">
                  <c:v>6633.6198299999996</c:v>
                </c:pt>
                <c:pt idx="542">
                  <c:v>3065.43651</c:v>
                </c:pt>
                <c:pt idx="543">
                  <c:v>12809.69418</c:v>
                </c:pt>
                <c:pt idx="544">
                  <c:v>27938.896919999999</c:v>
                </c:pt>
                <c:pt idx="545">
                  <c:v>44992.899299999997</c:v>
                </c:pt>
                <c:pt idx="546">
                  <c:v>44992.899299999997</c:v>
                </c:pt>
                <c:pt idx="547">
                  <c:v>44992.899299999997</c:v>
                </c:pt>
                <c:pt idx="548">
                  <c:v>44992.899299999997</c:v>
                </c:pt>
                <c:pt idx="549">
                  <c:v>44992.899299999997</c:v>
                </c:pt>
                <c:pt idx="550">
                  <c:v>44992.899299999997</c:v>
                </c:pt>
                <c:pt idx="551">
                  <c:v>44992.899299999997</c:v>
                </c:pt>
                <c:pt idx="552">
                  <c:v>44992.899299999997</c:v>
                </c:pt>
                <c:pt idx="553">
                  <c:v>44992.899299999997</c:v>
                </c:pt>
                <c:pt idx="554">
                  <c:v>43535.33</c:v>
                </c:pt>
                <c:pt idx="555">
                  <c:v>42144.92</c:v>
                </c:pt>
                <c:pt idx="556">
                  <c:v>41224.14</c:v>
                </c:pt>
                <c:pt idx="557">
                  <c:v>40744.720000000001</c:v>
                </c:pt>
                <c:pt idx="558">
                  <c:v>40329.550000000003</c:v>
                </c:pt>
                <c:pt idx="559">
                  <c:v>40800.57</c:v>
                </c:pt>
                <c:pt idx="560">
                  <c:v>43478.07</c:v>
                </c:pt>
                <c:pt idx="561">
                  <c:v>34177.524899999997</c:v>
                </c:pt>
                <c:pt idx="562">
                  <c:v>35626.271999999997</c:v>
                </c:pt>
                <c:pt idx="563">
                  <c:v>23873.137320000002</c:v>
                </c:pt>
                <c:pt idx="564">
                  <c:v>18873.120780000001</c:v>
                </c:pt>
                <c:pt idx="565">
                  <c:v>15094.911</c:v>
                </c:pt>
                <c:pt idx="566">
                  <c:v>19706.2857</c:v>
                </c:pt>
                <c:pt idx="567">
                  <c:v>22619.31582</c:v>
                </c:pt>
                <c:pt idx="568">
                  <c:v>19639.635419999999</c:v>
                </c:pt>
                <c:pt idx="569">
                  <c:v>35461.488299999997</c:v>
                </c:pt>
                <c:pt idx="570">
                  <c:v>17420.92539</c:v>
                </c:pt>
                <c:pt idx="571">
                  <c:v>43317.267</c:v>
                </c:pt>
                <c:pt idx="572">
                  <c:v>44992.899299999997</c:v>
                </c:pt>
                <c:pt idx="573">
                  <c:v>44992.899299999997</c:v>
                </c:pt>
                <c:pt idx="574">
                  <c:v>44992.899299999997</c:v>
                </c:pt>
                <c:pt idx="575">
                  <c:v>35725.386599999998</c:v>
                </c:pt>
                <c:pt idx="576">
                  <c:v>44992.899299999997</c:v>
                </c:pt>
                <c:pt idx="577">
                  <c:v>38994.9588</c:v>
                </c:pt>
                <c:pt idx="578">
                  <c:v>42704.94</c:v>
                </c:pt>
                <c:pt idx="579">
                  <c:v>41826.559999999998</c:v>
                </c:pt>
                <c:pt idx="580">
                  <c:v>41731.43</c:v>
                </c:pt>
                <c:pt idx="581">
                  <c:v>42885.91</c:v>
                </c:pt>
                <c:pt idx="582">
                  <c:v>44066.54</c:v>
                </c:pt>
                <c:pt idx="583">
                  <c:v>44865.57</c:v>
                </c:pt>
                <c:pt idx="584">
                  <c:v>44992.899299999997</c:v>
                </c:pt>
                <c:pt idx="585">
                  <c:v>44992.899299999997</c:v>
                </c:pt>
                <c:pt idx="586">
                  <c:v>7889.3850599999996</c:v>
                </c:pt>
                <c:pt idx="587">
                  <c:v>7369.6384200000002</c:v>
                </c:pt>
                <c:pt idx="588">
                  <c:v>4003.13211</c:v>
                </c:pt>
                <c:pt idx="589">
                  <c:v>3953.3805600000001</c:v>
                </c:pt>
                <c:pt idx="590">
                  <c:v>3046.1772599999999</c:v>
                </c:pt>
                <c:pt idx="591">
                  <c:v>3391.5938099999998</c:v>
                </c:pt>
                <c:pt idx="592">
                  <c:v>1981.505388</c:v>
                </c:pt>
                <c:pt idx="593">
                  <c:v>5151.1399799999999</c:v>
                </c:pt>
                <c:pt idx="594">
                  <c:v>7907.5215600000001</c:v>
                </c:pt>
                <c:pt idx="595">
                  <c:v>21598.782179999998</c:v>
                </c:pt>
                <c:pt idx="596">
                  <c:v>36895.340700000001</c:v>
                </c:pt>
                <c:pt idx="597">
                  <c:v>44992.899299999997</c:v>
                </c:pt>
                <c:pt idx="598">
                  <c:v>37935.466200000003</c:v>
                </c:pt>
                <c:pt idx="599">
                  <c:v>44992.899299999997</c:v>
                </c:pt>
                <c:pt idx="600">
                  <c:v>38994.9588</c:v>
                </c:pt>
                <c:pt idx="601">
                  <c:v>28277.091090000002</c:v>
                </c:pt>
                <c:pt idx="602">
                  <c:v>22327.9794</c:v>
                </c:pt>
                <c:pt idx="603">
                  <c:v>15698.6373</c:v>
                </c:pt>
                <c:pt idx="604">
                  <c:v>10737.899009999999</c:v>
                </c:pt>
                <c:pt idx="605">
                  <c:v>6851.2174199999999</c:v>
                </c:pt>
                <c:pt idx="606">
                  <c:v>5968.3530600000004</c:v>
                </c:pt>
                <c:pt idx="607">
                  <c:v>4641.5443800000003</c:v>
                </c:pt>
                <c:pt idx="608">
                  <c:v>19773.086609999998</c:v>
                </c:pt>
                <c:pt idx="609">
                  <c:v>44992.899299999997</c:v>
                </c:pt>
                <c:pt idx="610">
                  <c:v>38142.355199999998</c:v>
                </c:pt>
                <c:pt idx="611">
                  <c:v>40073.996700000003</c:v>
                </c:pt>
                <c:pt idx="612">
                  <c:v>20597.959770000001</c:v>
                </c:pt>
                <c:pt idx="613">
                  <c:v>10313.314109999999</c:v>
                </c:pt>
                <c:pt idx="614">
                  <c:v>41555.6175</c:v>
                </c:pt>
                <c:pt idx="615">
                  <c:v>44531.7</c:v>
                </c:pt>
                <c:pt idx="616">
                  <c:v>44992.899299999997</c:v>
                </c:pt>
                <c:pt idx="617">
                  <c:v>44992.899299999997</c:v>
                </c:pt>
                <c:pt idx="618">
                  <c:v>44992.899299999997</c:v>
                </c:pt>
                <c:pt idx="619">
                  <c:v>44992.899299999997</c:v>
                </c:pt>
                <c:pt idx="620">
                  <c:v>44992.899299999997</c:v>
                </c:pt>
                <c:pt idx="621">
                  <c:v>44992.899299999997</c:v>
                </c:pt>
                <c:pt idx="622">
                  <c:v>44992.899299999997</c:v>
                </c:pt>
                <c:pt idx="623">
                  <c:v>44992.899299999997</c:v>
                </c:pt>
                <c:pt idx="624">
                  <c:v>44992.899299999997</c:v>
                </c:pt>
                <c:pt idx="625">
                  <c:v>44860.65</c:v>
                </c:pt>
                <c:pt idx="626">
                  <c:v>42945.64</c:v>
                </c:pt>
                <c:pt idx="627">
                  <c:v>41705.279999999999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44992.899299999997</c:v>
                </c:pt>
                <c:pt idx="633">
                  <c:v>44992.899299999997</c:v>
                </c:pt>
                <c:pt idx="634">
                  <c:v>0</c:v>
                </c:pt>
                <c:pt idx="635">
                  <c:v>0</c:v>
                </c:pt>
                <c:pt idx="636">
                  <c:v>44992.899299999997</c:v>
                </c:pt>
                <c:pt idx="637">
                  <c:v>44992.899299999997</c:v>
                </c:pt>
                <c:pt idx="638">
                  <c:v>44992.899299999997</c:v>
                </c:pt>
                <c:pt idx="639">
                  <c:v>44992.899299999997</c:v>
                </c:pt>
                <c:pt idx="640">
                  <c:v>44992.899299999997</c:v>
                </c:pt>
                <c:pt idx="641">
                  <c:v>44992.899299999997</c:v>
                </c:pt>
                <c:pt idx="642">
                  <c:v>44992.899299999997</c:v>
                </c:pt>
                <c:pt idx="643">
                  <c:v>44992.899299999997</c:v>
                </c:pt>
                <c:pt idx="644">
                  <c:v>44992.899299999997</c:v>
                </c:pt>
                <c:pt idx="645">
                  <c:v>44992.899299999997</c:v>
                </c:pt>
                <c:pt idx="646">
                  <c:v>42346.956899999997</c:v>
                </c:pt>
                <c:pt idx="647">
                  <c:v>44992.899299999997</c:v>
                </c:pt>
                <c:pt idx="648">
                  <c:v>44992.899299999997</c:v>
                </c:pt>
                <c:pt idx="649">
                  <c:v>44992.899299999997</c:v>
                </c:pt>
                <c:pt idx="650">
                  <c:v>43661.93</c:v>
                </c:pt>
                <c:pt idx="651">
                  <c:v>42415.55</c:v>
                </c:pt>
                <c:pt idx="652">
                  <c:v>41952.58</c:v>
                </c:pt>
                <c:pt idx="653">
                  <c:v>42698.69</c:v>
                </c:pt>
                <c:pt idx="654">
                  <c:v>29380.53513</c:v>
                </c:pt>
                <c:pt idx="655">
                  <c:v>25408.85802</c:v>
                </c:pt>
                <c:pt idx="656">
                  <c:v>5653.0860300000004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4722.5989499999996</c:v>
                </c:pt>
                <c:pt idx="661">
                  <c:v>13197.41511</c:v>
                </c:pt>
                <c:pt idx="662">
                  <c:v>25567.277849999999</c:v>
                </c:pt>
                <c:pt idx="663">
                  <c:v>31505.2461</c:v>
                </c:pt>
                <c:pt idx="664">
                  <c:v>38349.9951</c:v>
                </c:pt>
                <c:pt idx="665">
                  <c:v>40181.194199999998</c:v>
                </c:pt>
                <c:pt idx="666">
                  <c:v>44992.899299999997</c:v>
                </c:pt>
                <c:pt idx="667">
                  <c:v>44992.899299999997</c:v>
                </c:pt>
                <c:pt idx="668">
                  <c:v>44992.899299999997</c:v>
                </c:pt>
                <c:pt idx="669">
                  <c:v>44992.899299999997</c:v>
                </c:pt>
                <c:pt idx="670">
                  <c:v>0</c:v>
                </c:pt>
                <c:pt idx="671">
                  <c:v>44992.899299999997</c:v>
                </c:pt>
                <c:pt idx="672">
                  <c:v>44992.899299999997</c:v>
                </c:pt>
                <c:pt idx="673">
                  <c:v>44992.899299999997</c:v>
                </c:pt>
                <c:pt idx="674">
                  <c:v>43986.34</c:v>
                </c:pt>
                <c:pt idx="675">
                  <c:v>42718.559999999998</c:v>
                </c:pt>
                <c:pt idx="676">
                  <c:v>42301.74</c:v>
                </c:pt>
                <c:pt idx="677">
                  <c:v>43022.23</c:v>
                </c:pt>
                <c:pt idx="678">
                  <c:v>43958.61</c:v>
                </c:pt>
                <c:pt idx="679">
                  <c:v>44992.899299999997</c:v>
                </c:pt>
                <c:pt idx="680">
                  <c:v>44992.899299999997</c:v>
                </c:pt>
                <c:pt idx="681">
                  <c:v>28107.654900000001</c:v>
                </c:pt>
                <c:pt idx="682">
                  <c:v>18636.402539999999</c:v>
                </c:pt>
                <c:pt idx="683">
                  <c:v>22765.92957</c:v>
                </c:pt>
                <c:pt idx="684">
                  <c:v>13907.82993</c:v>
                </c:pt>
                <c:pt idx="685">
                  <c:v>4878.7532700000002</c:v>
                </c:pt>
                <c:pt idx="686">
                  <c:v>1687.2006120000001</c:v>
                </c:pt>
                <c:pt idx="687">
                  <c:v>1907.8894049999999</c:v>
                </c:pt>
                <c:pt idx="688">
                  <c:v>1516.1827290000001</c:v>
                </c:pt>
                <c:pt idx="689">
                  <c:v>2671.8677550000002</c:v>
                </c:pt>
                <c:pt idx="690">
                  <c:v>5833.9582200000004</c:v>
                </c:pt>
                <c:pt idx="691">
                  <c:v>9067.1732699999993</c:v>
                </c:pt>
                <c:pt idx="692">
                  <c:v>9498.0180299999993</c:v>
                </c:pt>
                <c:pt idx="693">
                  <c:v>30945.994500000001</c:v>
                </c:pt>
                <c:pt idx="694">
                  <c:v>31277.717400000001</c:v>
                </c:pt>
                <c:pt idx="695">
                  <c:v>44992.899299999997</c:v>
                </c:pt>
                <c:pt idx="696">
                  <c:v>44992.899299999997</c:v>
                </c:pt>
                <c:pt idx="697">
                  <c:v>44992.899299999997</c:v>
                </c:pt>
                <c:pt idx="698">
                  <c:v>44153.79</c:v>
                </c:pt>
                <c:pt idx="699">
                  <c:v>42570.89</c:v>
                </c:pt>
                <c:pt idx="700">
                  <c:v>41613.35</c:v>
                </c:pt>
                <c:pt idx="701">
                  <c:v>41342.67</c:v>
                </c:pt>
                <c:pt idx="702">
                  <c:v>41243.06</c:v>
                </c:pt>
                <c:pt idx="703">
                  <c:v>42026.47</c:v>
                </c:pt>
                <c:pt idx="704">
                  <c:v>44948.639999999999</c:v>
                </c:pt>
                <c:pt idx="705">
                  <c:v>19003.080600000001</c:v>
                </c:pt>
                <c:pt idx="706">
                  <c:v>2185.3074029999998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1936.165614</c:v>
                </c:pt>
                <c:pt idx="715">
                  <c:v>5363.1202800000001</c:v>
                </c:pt>
                <c:pt idx="716">
                  <c:v>22364.258819999999</c:v>
                </c:pt>
                <c:pt idx="717">
                  <c:v>22546.245569999999</c:v>
                </c:pt>
                <c:pt idx="718">
                  <c:v>25002.63852</c:v>
                </c:pt>
                <c:pt idx="719">
                  <c:v>27687.028590000002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4F5-0F46-AC11-EF6FF5410D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022159"/>
        <c:axId val="1316839135"/>
      </c:scatterChart>
      <c:valAx>
        <c:axId val="1179022159"/>
        <c:scaling>
          <c:orientation val="minMax"/>
          <c:max val="550"/>
          <c:min val="300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6839135"/>
        <c:crosses val="autoZero"/>
        <c:crossBetween val="midCat"/>
      </c:valAx>
      <c:valAx>
        <c:axId val="131683913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79022159"/>
        <c:crosses val="autoZero"/>
        <c:crossBetween val="midCat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Load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Pt>
            <c:idx val="35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D35-CD42-AFE3-08FE648BD02B}"/>
              </c:ext>
            </c:extLst>
          </c:dPt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Sheet1!$C$2:$C$721</c:f>
              <c:numCache>
                <c:formatCode>General</c:formatCode>
                <c:ptCount val="720"/>
                <c:pt idx="0">
                  <c:v>46484.42</c:v>
                </c:pt>
                <c:pt idx="1">
                  <c:v>43858.66</c:v>
                </c:pt>
                <c:pt idx="2">
                  <c:v>41962.97</c:v>
                </c:pt>
                <c:pt idx="3">
                  <c:v>40768.65</c:v>
                </c:pt>
                <c:pt idx="4">
                  <c:v>40354.11</c:v>
                </c:pt>
                <c:pt idx="5">
                  <c:v>41257.4</c:v>
                </c:pt>
                <c:pt idx="6">
                  <c:v>42871.89</c:v>
                </c:pt>
                <c:pt idx="7">
                  <c:v>44185.26</c:v>
                </c:pt>
                <c:pt idx="8">
                  <c:v>46625.33</c:v>
                </c:pt>
                <c:pt idx="9">
                  <c:v>49763.03</c:v>
                </c:pt>
                <c:pt idx="10">
                  <c:v>53350.65</c:v>
                </c:pt>
                <c:pt idx="11">
                  <c:v>56833.02</c:v>
                </c:pt>
                <c:pt idx="12">
                  <c:v>60008.6</c:v>
                </c:pt>
                <c:pt idx="13">
                  <c:v>63354.63</c:v>
                </c:pt>
                <c:pt idx="14">
                  <c:v>65981.09</c:v>
                </c:pt>
                <c:pt idx="15">
                  <c:v>67367.710000000006</c:v>
                </c:pt>
                <c:pt idx="16">
                  <c:v>67872.72</c:v>
                </c:pt>
                <c:pt idx="17">
                  <c:v>67524.850000000006</c:v>
                </c:pt>
                <c:pt idx="18">
                  <c:v>65739.41</c:v>
                </c:pt>
                <c:pt idx="19">
                  <c:v>63011.49</c:v>
                </c:pt>
                <c:pt idx="20">
                  <c:v>60416.09</c:v>
                </c:pt>
                <c:pt idx="21">
                  <c:v>58085.91</c:v>
                </c:pt>
                <c:pt idx="22">
                  <c:v>54630.31</c:v>
                </c:pt>
                <c:pt idx="23">
                  <c:v>50736.26</c:v>
                </c:pt>
                <c:pt idx="24">
                  <c:v>47227.53</c:v>
                </c:pt>
                <c:pt idx="25">
                  <c:v>44655.3</c:v>
                </c:pt>
                <c:pt idx="26">
                  <c:v>42720.67</c:v>
                </c:pt>
                <c:pt idx="27">
                  <c:v>41330.120000000003</c:v>
                </c:pt>
                <c:pt idx="28">
                  <c:v>40456.86</c:v>
                </c:pt>
                <c:pt idx="29">
                  <c:v>40254.58</c:v>
                </c:pt>
                <c:pt idx="30">
                  <c:v>40279.040000000001</c:v>
                </c:pt>
                <c:pt idx="31">
                  <c:v>41434.82</c:v>
                </c:pt>
                <c:pt idx="32">
                  <c:v>44566.15</c:v>
                </c:pt>
                <c:pt idx="33">
                  <c:v>48408.03</c:v>
                </c:pt>
                <c:pt idx="34">
                  <c:v>52519.51</c:v>
                </c:pt>
                <c:pt idx="35">
                  <c:v>56304.25</c:v>
                </c:pt>
                <c:pt idx="36">
                  <c:v>59608.800000000003</c:v>
                </c:pt>
                <c:pt idx="37">
                  <c:v>62427.18</c:v>
                </c:pt>
                <c:pt idx="38">
                  <c:v>64659.56</c:v>
                </c:pt>
                <c:pt idx="39">
                  <c:v>66179.02</c:v>
                </c:pt>
                <c:pt idx="40">
                  <c:v>66975.38</c:v>
                </c:pt>
                <c:pt idx="41">
                  <c:v>66880.160000000003</c:v>
                </c:pt>
                <c:pt idx="42">
                  <c:v>65574.64</c:v>
                </c:pt>
                <c:pt idx="43">
                  <c:v>63206</c:v>
                </c:pt>
                <c:pt idx="44">
                  <c:v>60709.599999999999</c:v>
                </c:pt>
                <c:pt idx="45">
                  <c:v>58340.62</c:v>
                </c:pt>
                <c:pt idx="46">
                  <c:v>54965.66</c:v>
                </c:pt>
                <c:pt idx="47">
                  <c:v>51247.93</c:v>
                </c:pt>
                <c:pt idx="48">
                  <c:v>47799.42</c:v>
                </c:pt>
                <c:pt idx="49">
                  <c:v>44871.79</c:v>
                </c:pt>
                <c:pt idx="50">
                  <c:v>42572.43</c:v>
                </c:pt>
                <c:pt idx="51">
                  <c:v>40746.26</c:v>
                </c:pt>
                <c:pt idx="52">
                  <c:v>39448.93</c:v>
                </c:pt>
                <c:pt idx="53">
                  <c:v>38691.599999999999</c:v>
                </c:pt>
                <c:pt idx="54">
                  <c:v>38063.769999999997</c:v>
                </c:pt>
                <c:pt idx="55">
                  <c:v>38420.74</c:v>
                </c:pt>
                <c:pt idx="56">
                  <c:v>40867.93</c:v>
                </c:pt>
                <c:pt idx="57">
                  <c:v>44239.01</c:v>
                </c:pt>
                <c:pt idx="58">
                  <c:v>47891.74</c:v>
                </c:pt>
                <c:pt idx="59">
                  <c:v>51428.05</c:v>
                </c:pt>
                <c:pt idx="60">
                  <c:v>54793.2</c:v>
                </c:pt>
                <c:pt idx="61">
                  <c:v>57722.18</c:v>
                </c:pt>
                <c:pt idx="62">
                  <c:v>60163.78</c:v>
                </c:pt>
                <c:pt idx="63">
                  <c:v>62100.81</c:v>
                </c:pt>
                <c:pt idx="64">
                  <c:v>63174.32</c:v>
                </c:pt>
                <c:pt idx="65">
                  <c:v>63328.73</c:v>
                </c:pt>
                <c:pt idx="66">
                  <c:v>62177.24</c:v>
                </c:pt>
                <c:pt idx="67">
                  <c:v>59986.79</c:v>
                </c:pt>
                <c:pt idx="68">
                  <c:v>57843.17</c:v>
                </c:pt>
                <c:pt idx="69">
                  <c:v>55088.76</c:v>
                </c:pt>
                <c:pt idx="70">
                  <c:v>50670.080000000002</c:v>
                </c:pt>
                <c:pt idx="71">
                  <c:v>46197.25</c:v>
                </c:pt>
                <c:pt idx="72">
                  <c:v>42236.85</c:v>
                </c:pt>
                <c:pt idx="73">
                  <c:v>39342.06</c:v>
                </c:pt>
                <c:pt idx="74">
                  <c:v>37606.410000000003</c:v>
                </c:pt>
                <c:pt idx="75">
                  <c:v>36519.39</c:v>
                </c:pt>
                <c:pt idx="76">
                  <c:v>36303.01</c:v>
                </c:pt>
                <c:pt idx="77">
                  <c:v>37455.49</c:v>
                </c:pt>
                <c:pt idx="78">
                  <c:v>39288</c:v>
                </c:pt>
                <c:pt idx="79">
                  <c:v>40612.11</c:v>
                </c:pt>
                <c:pt idx="80">
                  <c:v>42183.91</c:v>
                </c:pt>
                <c:pt idx="81">
                  <c:v>44372.44</c:v>
                </c:pt>
                <c:pt idx="82">
                  <c:v>46942.09</c:v>
                </c:pt>
                <c:pt idx="83">
                  <c:v>49203.49</c:v>
                </c:pt>
                <c:pt idx="84">
                  <c:v>51213.37</c:v>
                </c:pt>
                <c:pt idx="85">
                  <c:v>53641.18</c:v>
                </c:pt>
                <c:pt idx="86">
                  <c:v>55505.35</c:v>
                </c:pt>
                <c:pt idx="87">
                  <c:v>56906.91</c:v>
                </c:pt>
                <c:pt idx="88">
                  <c:v>57992.19</c:v>
                </c:pt>
                <c:pt idx="89">
                  <c:v>58519.91</c:v>
                </c:pt>
                <c:pt idx="90">
                  <c:v>57998.48</c:v>
                </c:pt>
                <c:pt idx="91">
                  <c:v>56559.48</c:v>
                </c:pt>
                <c:pt idx="92">
                  <c:v>54777.88</c:v>
                </c:pt>
                <c:pt idx="93">
                  <c:v>53076.12</c:v>
                </c:pt>
                <c:pt idx="94">
                  <c:v>49367.43</c:v>
                </c:pt>
                <c:pt idx="95">
                  <c:v>45311.68</c:v>
                </c:pt>
                <c:pt idx="96">
                  <c:v>41966.17</c:v>
                </c:pt>
                <c:pt idx="97">
                  <c:v>39564</c:v>
                </c:pt>
                <c:pt idx="98">
                  <c:v>37935.75</c:v>
                </c:pt>
                <c:pt idx="99">
                  <c:v>37032.629999999997</c:v>
                </c:pt>
                <c:pt idx="100">
                  <c:v>36900.01</c:v>
                </c:pt>
                <c:pt idx="101">
                  <c:v>38118.26</c:v>
                </c:pt>
                <c:pt idx="102">
                  <c:v>39959.43</c:v>
                </c:pt>
                <c:pt idx="103">
                  <c:v>41401.870000000003</c:v>
                </c:pt>
                <c:pt idx="104">
                  <c:v>43765.14</c:v>
                </c:pt>
                <c:pt idx="105">
                  <c:v>46817.120000000003</c:v>
                </c:pt>
                <c:pt idx="106">
                  <c:v>50547.12</c:v>
                </c:pt>
                <c:pt idx="107">
                  <c:v>54397.78</c:v>
                </c:pt>
                <c:pt idx="108">
                  <c:v>57909.48</c:v>
                </c:pt>
                <c:pt idx="109">
                  <c:v>61510.74</c:v>
                </c:pt>
                <c:pt idx="110">
                  <c:v>64279.01</c:v>
                </c:pt>
                <c:pt idx="111">
                  <c:v>66167.83</c:v>
                </c:pt>
                <c:pt idx="112">
                  <c:v>67390.5</c:v>
                </c:pt>
                <c:pt idx="113">
                  <c:v>67374.61</c:v>
                </c:pt>
                <c:pt idx="114">
                  <c:v>66258.61</c:v>
                </c:pt>
                <c:pt idx="115">
                  <c:v>63869.78</c:v>
                </c:pt>
                <c:pt idx="116">
                  <c:v>61413.63</c:v>
                </c:pt>
                <c:pt idx="117">
                  <c:v>59110.45</c:v>
                </c:pt>
                <c:pt idx="118">
                  <c:v>54955.99</c:v>
                </c:pt>
                <c:pt idx="119">
                  <c:v>50406.04</c:v>
                </c:pt>
                <c:pt idx="120">
                  <c:v>46469.63</c:v>
                </c:pt>
                <c:pt idx="121">
                  <c:v>43571.9</c:v>
                </c:pt>
                <c:pt idx="122">
                  <c:v>41366.25</c:v>
                </c:pt>
                <c:pt idx="123">
                  <c:v>40092.57</c:v>
                </c:pt>
                <c:pt idx="124">
                  <c:v>39769.46</c:v>
                </c:pt>
                <c:pt idx="125">
                  <c:v>40758.370000000003</c:v>
                </c:pt>
                <c:pt idx="126">
                  <c:v>42321.01</c:v>
                </c:pt>
                <c:pt idx="127">
                  <c:v>43753.15</c:v>
                </c:pt>
                <c:pt idx="128">
                  <c:v>46138.77</c:v>
                </c:pt>
                <c:pt idx="129">
                  <c:v>49546.400000000001</c:v>
                </c:pt>
                <c:pt idx="130">
                  <c:v>53530.02</c:v>
                </c:pt>
                <c:pt idx="131">
                  <c:v>57325.4</c:v>
                </c:pt>
                <c:pt idx="132">
                  <c:v>60662.9</c:v>
                </c:pt>
                <c:pt idx="133">
                  <c:v>63763.07</c:v>
                </c:pt>
                <c:pt idx="134">
                  <c:v>66202.58</c:v>
                </c:pt>
                <c:pt idx="135">
                  <c:v>67616.929999999993</c:v>
                </c:pt>
                <c:pt idx="136">
                  <c:v>67895.63</c:v>
                </c:pt>
                <c:pt idx="137">
                  <c:v>67538.52</c:v>
                </c:pt>
                <c:pt idx="138">
                  <c:v>66089.7</c:v>
                </c:pt>
                <c:pt idx="139">
                  <c:v>63824.38</c:v>
                </c:pt>
                <c:pt idx="140">
                  <c:v>61426.62</c:v>
                </c:pt>
                <c:pt idx="141">
                  <c:v>59139.68</c:v>
                </c:pt>
                <c:pt idx="142">
                  <c:v>54967.47</c:v>
                </c:pt>
                <c:pt idx="143">
                  <c:v>50570.25</c:v>
                </c:pt>
                <c:pt idx="144">
                  <c:v>46680.28</c:v>
                </c:pt>
                <c:pt idx="145">
                  <c:v>43719.71</c:v>
                </c:pt>
                <c:pt idx="146">
                  <c:v>41606.699999999997</c:v>
                </c:pt>
                <c:pt idx="147">
                  <c:v>40288.76</c:v>
                </c:pt>
                <c:pt idx="148">
                  <c:v>39828.480000000003</c:v>
                </c:pt>
                <c:pt idx="149">
                  <c:v>40760.31</c:v>
                </c:pt>
                <c:pt idx="150">
                  <c:v>42235.23</c:v>
                </c:pt>
                <c:pt idx="151">
                  <c:v>43832.23</c:v>
                </c:pt>
                <c:pt idx="152">
                  <c:v>46472.93</c:v>
                </c:pt>
                <c:pt idx="153">
                  <c:v>49858.81</c:v>
                </c:pt>
                <c:pt idx="154">
                  <c:v>53606.62</c:v>
                </c:pt>
                <c:pt idx="155">
                  <c:v>56939.28</c:v>
                </c:pt>
                <c:pt idx="156">
                  <c:v>59874.400000000001</c:v>
                </c:pt>
                <c:pt idx="157">
                  <c:v>62664.77</c:v>
                </c:pt>
                <c:pt idx="158">
                  <c:v>64761.59</c:v>
                </c:pt>
                <c:pt idx="159">
                  <c:v>65949.5</c:v>
                </c:pt>
                <c:pt idx="160">
                  <c:v>66045.27</c:v>
                </c:pt>
                <c:pt idx="161">
                  <c:v>64432.54</c:v>
                </c:pt>
                <c:pt idx="162">
                  <c:v>61768.35</c:v>
                </c:pt>
                <c:pt idx="163">
                  <c:v>59150.51</c:v>
                </c:pt>
                <c:pt idx="164">
                  <c:v>56887.98</c:v>
                </c:pt>
                <c:pt idx="165">
                  <c:v>54794.5</c:v>
                </c:pt>
                <c:pt idx="166">
                  <c:v>50987.89</c:v>
                </c:pt>
                <c:pt idx="167">
                  <c:v>46872.6</c:v>
                </c:pt>
                <c:pt idx="168">
                  <c:v>43387.05</c:v>
                </c:pt>
                <c:pt idx="169">
                  <c:v>40871.410000000003</c:v>
                </c:pt>
                <c:pt idx="170">
                  <c:v>39029.129999999997</c:v>
                </c:pt>
                <c:pt idx="171">
                  <c:v>37923.67</c:v>
                </c:pt>
                <c:pt idx="172">
                  <c:v>37676.69</c:v>
                </c:pt>
                <c:pt idx="173">
                  <c:v>38529.03</c:v>
                </c:pt>
                <c:pt idx="174">
                  <c:v>39801.22</c:v>
                </c:pt>
                <c:pt idx="175">
                  <c:v>41295.760000000002</c:v>
                </c:pt>
                <c:pt idx="176">
                  <c:v>44145.45</c:v>
                </c:pt>
                <c:pt idx="177">
                  <c:v>47536.639999999999</c:v>
                </c:pt>
                <c:pt idx="178">
                  <c:v>51457.29</c:v>
                </c:pt>
                <c:pt idx="179">
                  <c:v>55145.63</c:v>
                </c:pt>
                <c:pt idx="180">
                  <c:v>58408.11</c:v>
                </c:pt>
                <c:pt idx="181">
                  <c:v>61231.93</c:v>
                </c:pt>
                <c:pt idx="182">
                  <c:v>63234.48</c:v>
                </c:pt>
                <c:pt idx="183">
                  <c:v>64570.27</c:v>
                </c:pt>
                <c:pt idx="184">
                  <c:v>65152.78</c:v>
                </c:pt>
                <c:pt idx="185">
                  <c:v>64563.33</c:v>
                </c:pt>
                <c:pt idx="186">
                  <c:v>62621.26</c:v>
                </c:pt>
                <c:pt idx="187">
                  <c:v>59979.02</c:v>
                </c:pt>
                <c:pt idx="188">
                  <c:v>57312.32</c:v>
                </c:pt>
                <c:pt idx="189">
                  <c:v>55152.89</c:v>
                </c:pt>
                <c:pt idx="190">
                  <c:v>51765.38</c:v>
                </c:pt>
                <c:pt idx="191">
                  <c:v>48056.81</c:v>
                </c:pt>
                <c:pt idx="192">
                  <c:v>44682.2</c:v>
                </c:pt>
                <c:pt idx="193">
                  <c:v>41831.99</c:v>
                </c:pt>
                <c:pt idx="194">
                  <c:v>39857.9</c:v>
                </c:pt>
                <c:pt idx="195">
                  <c:v>38538.730000000003</c:v>
                </c:pt>
                <c:pt idx="196">
                  <c:v>37843.35</c:v>
                </c:pt>
                <c:pt idx="197">
                  <c:v>37767.699999999997</c:v>
                </c:pt>
                <c:pt idx="198">
                  <c:v>37869.99</c:v>
                </c:pt>
                <c:pt idx="199">
                  <c:v>39139.43</c:v>
                </c:pt>
                <c:pt idx="200">
                  <c:v>42613.23</c:v>
                </c:pt>
                <c:pt idx="201">
                  <c:v>46719.839999999997</c:v>
                </c:pt>
                <c:pt idx="202">
                  <c:v>50614.04</c:v>
                </c:pt>
                <c:pt idx="203">
                  <c:v>54109.85</c:v>
                </c:pt>
                <c:pt idx="204">
                  <c:v>56825.68</c:v>
                </c:pt>
                <c:pt idx="205">
                  <c:v>58380.72</c:v>
                </c:pt>
                <c:pt idx="206">
                  <c:v>59433.279999999999</c:v>
                </c:pt>
                <c:pt idx="207">
                  <c:v>60013.39</c:v>
                </c:pt>
                <c:pt idx="208">
                  <c:v>60208.26</c:v>
                </c:pt>
                <c:pt idx="209">
                  <c:v>59634.28</c:v>
                </c:pt>
                <c:pt idx="210">
                  <c:v>58348.2</c:v>
                </c:pt>
                <c:pt idx="211">
                  <c:v>56176.3</c:v>
                </c:pt>
                <c:pt idx="212">
                  <c:v>53986.94</c:v>
                </c:pt>
                <c:pt idx="213">
                  <c:v>52632.19</c:v>
                </c:pt>
                <c:pt idx="214">
                  <c:v>50003.9</c:v>
                </c:pt>
                <c:pt idx="215">
                  <c:v>46960.4</c:v>
                </c:pt>
                <c:pt idx="216">
                  <c:v>44048.7</c:v>
                </c:pt>
                <c:pt idx="217">
                  <c:v>41693.08</c:v>
                </c:pt>
                <c:pt idx="218">
                  <c:v>39982.51</c:v>
                </c:pt>
                <c:pt idx="219">
                  <c:v>38812.769999999997</c:v>
                </c:pt>
                <c:pt idx="220">
                  <c:v>38159.050000000003</c:v>
                </c:pt>
                <c:pt idx="221">
                  <c:v>38082.559999999998</c:v>
                </c:pt>
                <c:pt idx="222">
                  <c:v>37970.9</c:v>
                </c:pt>
                <c:pt idx="223">
                  <c:v>38857.61</c:v>
                </c:pt>
                <c:pt idx="224">
                  <c:v>41934.870000000003</c:v>
                </c:pt>
                <c:pt idx="225">
                  <c:v>45972.51</c:v>
                </c:pt>
                <c:pt idx="226">
                  <c:v>49643.46</c:v>
                </c:pt>
                <c:pt idx="227">
                  <c:v>53233.14</c:v>
                </c:pt>
                <c:pt idx="228">
                  <c:v>56427.79</c:v>
                </c:pt>
                <c:pt idx="229">
                  <c:v>59060.21</c:v>
                </c:pt>
                <c:pt idx="230">
                  <c:v>61001.23</c:v>
                </c:pt>
                <c:pt idx="231">
                  <c:v>62343.85</c:v>
                </c:pt>
                <c:pt idx="232">
                  <c:v>63185.82</c:v>
                </c:pt>
                <c:pt idx="233">
                  <c:v>63081.4</c:v>
                </c:pt>
                <c:pt idx="234">
                  <c:v>61910.92</c:v>
                </c:pt>
                <c:pt idx="235">
                  <c:v>59697.38</c:v>
                </c:pt>
                <c:pt idx="236">
                  <c:v>57853.24</c:v>
                </c:pt>
                <c:pt idx="237">
                  <c:v>56304.480000000003</c:v>
                </c:pt>
                <c:pt idx="238">
                  <c:v>52943.11</c:v>
                </c:pt>
                <c:pt idx="239">
                  <c:v>48951.01</c:v>
                </c:pt>
                <c:pt idx="240">
                  <c:v>45600.83</c:v>
                </c:pt>
                <c:pt idx="241">
                  <c:v>43323.11</c:v>
                </c:pt>
                <c:pt idx="242">
                  <c:v>41857.78</c:v>
                </c:pt>
                <c:pt idx="243">
                  <c:v>41049.269999999997</c:v>
                </c:pt>
                <c:pt idx="244">
                  <c:v>41163.089999999997</c:v>
                </c:pt>
                <c:pt idx="245">
                  <c:v>42359.75</c:v>
                </c:pt>
                <c:pt idx="246">
                  <c:v>44012.92</c:v>
                </c:pt>
                <c:pt idx="247">
                  <c:v>45471.39</c:v>
                </c:pt>
                <c:pt idx="248">
                  <c:v>47884.94</c:v>
                </c:pt>
                <c:pt idx="249">
                  <c:v>50836.97</c:v>
                </c:pt>
                <c:pt idx="250">
                  <c:v>53907.24</c:v>
                </c:pt>
                <c:pt idx="251">
                  <c:v>56922.73</c:v>
                </c:pt>
                <c:pt idx="252">
                  <c:v>59514.31</c:v>
                </c:pt>
                <c:pt idx="253">
                  <c:v>62070.86</c:v>
                </c:pt>
                <c:pt idx="254">
                  <c:v>64026.66</c:v>
                </c:pt>
                <c:pt idx="255">
                  <c:v>65686.720000000001</c:v>
                </c:pt>
                <c:pt idx="256">
                  <c:v>66650.399999999994</c:v>
                </c:pt>
                <c:pt idx="257">
                  <c:v>66475.39</c:v>
                </c:pt>
                <c:pt idx="258">
                  <c:v>65200.7</c:v>
                </c:pt>
                <c:pt idx="259">
                  <c:v>62811.22</c:v>
                </c:pt>
                <c:pt idx="260">
                  <c:v>60413.97</c:v>
                </c:pt>
                <c:pt idx="261">
                  <c:v>58550.02</c:v>
                </c:pt>
                <c:pt idx="262">
                  <c:v>54667.24</c:v>
                </c:pt>
                <c:pt idx="263">
                  <c:v>50403.45</c:v>
                </c:pt>
                <c:pt idx="264">
                  <c:v>46956.03</c:v>
                </c:pt>
                <c:pt idx="265">
                  <c:v>44525.42</c:v>
                </c:pt>
                <c:pt idx="266">
                  <c:v>42904.82</c:v>
                </c:pt>
                <c:pt idx="267">
                  <c:v>41833.360000000001</c:v>
                </c:pt>
                <c:pt idx="268">
                  <c:v>41515.26</c:v>
                </c:pt>
                <c:pt idx="269">
                  <c:v>42552.67</c:v>
                </c:pt>
                <c:pt idx="270">
                  <c:v>44080.71</c:v>
                </c:pt>
                <c:pt idx="271">
                  <c:v>45456.07</c:v>
                </c:pt>
                <c:pt idx="272">
                  <c:v>47839.360000000001</c:v>
                </c:pt>
                <c:pt idx="273">
                  <c:v>50965.23</c:v>
                </c:pt>
                <c:pt idx="274">
                  <c:v>54396.480000000003</c:v>
                </c:pt>
                <c:pt idx="275">
                  <c:v>57794.68</c:v>
                </c:pt>
                <c:pt idx="276">
                  <c:v>60696.04</c:v>
                </c:pt>
                <c:pt idx="277">
                  <c:v>63451.5</c:v>
                </c:pt>
                <c:pt idx="278">
                  <c:v>65405.25</c:v>
                </c:pt>
                <c:pt idx="279">
                  <c:v>66634.399999999994</c:v>
                </c:pt>
                <c:pt idx="280">
                  <c:v>67127.25</c:v>
                </c:pt>
                <c:pt idx="281">
                  <c:v>66609.17</c:v>
                </c:pt>
                <c:pt idx="282">
                  <c:v>65272.41</c:v>
                </c:pt>
                <c:pt idx="283">
                  <c:v>62784.3</c:v>
                </c:pt>
                <c:pt idx="284">
                  <c:v>60133.599999999999</c:v>
                </c:pt>
                <c:pt idx="285">
                  <c:v>57879.89</c:v>
                </c:pt>
                <c:pt idx="286">
                  <c:v>53915.63</c:v>
                </c:pt>
                <c:pt idx="287">
                  <c:v>49707.17</c:v>
                </c:pt>
                <c:pt idx="288">
                  <c:v>46175.57</c:v>
                </c:pt>
                <c:pt idx="289">
                  <c:v>43576.4</c:v>
                </c:pt>
                <c:pt idx="290">
                  <c:v>41797.86</c:v>
                </c:pt>
                <c:pt idx="291">
                  <c:v>40797.949999999997</c:v>
                </c:pt>
                <c:pt idx="292">
                  <c:v>40560.300000000003</c:v>
                </c:pt>
                <c:pt idx="293">
                  <c:v>41710.769999999997</c:v>
                </c:pt>
                <c:pt idx="294">
                  <c:v>43140.39</c:v>
                </c:pt>
                <c:pt idx="295">
                  <c:v>44399.12</c:v>
                </c:pt>
                <c:pt idx="296">
                  <c:v>46953.15</c:v>
                </c:pt>
                <c:pt idx="297">
                  <c:v>50251.08</c:v>
                </c:pt>
                <c:pt idx="298">
                  <c:v>53954.54</c:v>
                </c:pt>
                <c:pt idx="299">
                  <c:v>57337.919999999998</c:v>
                </c:pt>
                <c:pt idx="300">
                  <c:v>60396.05</c:v>
                </c:pt>
                <c:pt idx="301">
                  <c:v>63360.56</c:v>
                </c:pt>
                <c:pt idx="302">
                  <c:v>65615.3</c:v>
                </c:pt>
                <c:pt idx="303">
                  <c:v>67076.69</c:v>
                </c:pt>
                <c:pt idx="304">
                  <c:v>67685.89</c:v>
                </c:pt>
                <c:pt idx="305">
                  <c:v>67362.31</c:v>
                </c:pt>
                <c:pt idx="306">
                  <c:v>66033.279999999999</c:v>
                </c:pt>
                <c:pt idx="307">
                  <c:v>63463.27</c:v>
                </c:pt>
                <c:pt idx="308">
                  <c:v>60729.93</c:v>
                </c:pt>
                <c:pt idx="309">
                  <c:v>58254.86</c:v>
                </c:pt>
                <c:pt idx="310">
                  <c:v>54176.01</c:v>
                </c:pt>
                <c:pt idx="311">
                  <c:v>49962.53</c:v>
                </c:pt>
                <c:pt idx="312">
                  <c:v>46301.95</c:v>
                </c:pt>
                <c:pt idx="313">
                  <c:v>43554.43</c:v>
                </c:pt>
                <c:pt idx="314">
                  <c:v>41599.08</c:v>
                </c:pt>
                <c:pt idx="315">
                  <c:v>40401.49</c:v>
                </c:pt>
                <c:pt idx="316">
                  <c:v>40054.550000000003</c:v>
                </c:pt>
                <c:pt idx="317">
                  <c:v>40876.83</c:v>
                </c:pt>
                <c:pt idx="318">
                  <c:v>42136.28</c:v>
                </c:pt>
                <c:pt idx="319">
                  <c:v>43766.34</c:v>
                </c:pt>
                <c:pt idx="320">
                  <c:v>46727.11</c:v>
                </c:pt>
                <c:pt idx="321">
                  <c:v>50317.4</c:v>
                </c:pt>
                <c:pt idx="322">
                  <c:v>54125.8</c:v>
                </c:pt>
                <c:pt idx="323">
                  <c:v>57633.120000000003</c:v>
                </c:pt>
                <c:pt idx="324">
                  <c:v>60562.16</c:v>
                </c:pt>
                <c:pt idx="325">
                  <c:v>62988.54</c:v>
                </c:pt>
                <c:pt idx="326">
                  <c:v>63800.42</c:v>
                </c:pt>
                <c:pt idx="327">
                  <c:v>63730.94</c:v>
                </c:pt>
                <c:pt idx="328">
                  <c:v>63853.87</c:v>
                </c:pt>
                <c:pt idx="329">
                  <c:v>63430.02</c:v>
                </c:pt>
                <c:pt idx="330">
                  <c:v>62436.38</c:v>
                </c:pt>
                <c:pt idx="331">
                  <c:v>60562.33</c:v>
                </c:pt>
                <c:pt idx="332">
                  <c:v>58353.3</c:v>
                </c:pt>
                <c:pt idx="333">
                  <c:v>56547.74</c:v>
                </c:pt>
                <c:pt idx="334">
                  <c:v>53031.839999999997</c:v>
                </c:pt>
                <c:pt idx="335">
                  <c:v>49034.48</c:v>
                </c:pt>
                <c:pt idx="336">
                  <c:v>45543.25</c:v>
                </c:pt>
                <c:pt idx="337">
                  <c:v>43030.22</c:v>
                </c:pt>
                <c:pt idx="338">
                  <c:v>41204.01</c:v>
                </c:pt>
                <c:pt idx="339">
                  <c:v>40008.26</c:v>
                </c:pt>
                <c:pt idx="340">
                  <c:v>39675.230000000003</c:v>
                </c:pt>
                <c:pt idx="341">
                  <c:v>40484.35</c:v>
                </c:pt>
                <c:pt idx="342">
                  <c:v>41525.72</c:v>
                </c:pt>
                <c:pt idx="343">
                  <c:v>43184.91</c:v>
                </c:pt>
                <c:pt idx="344">
                  <c:v>46406.3</c:v>
                </c:pt>
                <c:pt idx="345">
                  <c:v>49844.7</c:v>
                </c:pt>
                <c:pt idx="346">
                  <c:v>53570.1</c:v>
                </c:pt>
                <c:pt idx="347">
                  <c:v>56588.18</c:v>
                </c:pt>
                <c:pt idx="348">
                  <c:v>59154.54</c:v>
                </c:pt>
                <c:pt idx="349">
                  <c:v>61665.599999999999</c:v>
                </c:pt>
                <c:pt idx="350">
                  <c:v>63755.3</c:v>
                </c:pt>
                <c:pt idx="351">
                  <c:v>65231.839999999997</c:v>
                </c:pt>
                <c:pt idx="352">
                  <c:v>65646.23</c:v>
                </c:pt>
                <c:pt idx="353">
                  <c:v>64968.19</c:v>
                </c:pt>
                <c:pt idx="354">
                  <c:v>63263.73</c:v>
                </c:pt>
                <c:pt idx="355">
                  <c:v>60690.98</c:v>
                </c:pt>
                <c:pt idx="356">
                  <c:v>58163.25</c:v>
                </c:pt>
                <c:pt idx="357">
                  <c:v>56373.41</c:v>
                </c:pt>
                <c:pt idx="358">
                  <c:v>53246.93</c:v>
                </c:pt>
                <c:pt idx="359">
                  <c:v>49799.41</c:v>
                </c:pt>
                <c:pt idx="360">
                  <c:v>46685.05</c:v>
                </c:pt>
                <c:pt idx="361">
                  <c:v>44194.47</c:v>
                </c:pt>
                <c:pt idx="362">
                  <c:v>42227.9</c:v>
                </c:pt>
                <c:pt idx="363">
                  <c:v>40918.04</c:v>
                </c:pt>
                <c:pt idx="364">
                  <c:v>40030.28</c:v>
                </c:pt>
                <c:pt idx="365">
                  <c:v>39764.129999999997</c:v>
                </c:pt>
                <c:pt idx="366">
                  <c:v>39608.76</c:v>
                </c:pt>
                <c:pt idx="367">
                  <c:v>40915</c:v>
                </c:pt>
                <c:pt idx="368">
                  <c:v>44254.67</c:v>
                </c:pt>
                <c:pt idx="369">
                  <c:v>47866.18</c:v>
                </c:pt>
                <c:pt idx="370">
                  <c:v>51217.54</c:v>
                </c:pt>
                <c:pt idx="371">
                  <c:v>54398.34</c:v>
                </c:pt>
                <c:pt idx="372">
                  <c:v>57325.14</c:v>
                </c:pt>
                <c:pt idx="373">
                  <c:v>59537.53</c:v>
                </c:pt>
                <c:pt idx="374">
                  <c:v>60952.5</c:v>
                </c:pt>
                <c:pt idx="375">
                  <c:v>61937.72</c:v>
                </c:pt>
                <c:pt idx="376">
                  <c:v>62452.56</c:v>
                </c:pt>
                <c:pt idx="377">
                  <c:v>61850.17</c:v>
                </c:pt>
                <c:pt idx="378">
                  <c:v>60625.08</c:v>
                </c:pt>
                <c:pt idx="379">
                  <c:v>58394.53</c:v>
                </c:pt>
                <c:pt idx="380">
                  <c:v>56001.89</c:v>
                </c:pt>
                <c:pt idx="381">
                  <c:v>54306.44</c:v>
                </c:pt>
                <c:pt idx="382">
                  <c:v>51421.7</c:v>
                </c:pt>
                <c:pt idx="383">
                  <c:v>48231.6</c:v>
                </c:pt>
                <c:pt idx="384">
                  <c:v>45000.95</c:v>
                </c:pt>
                <c:pt idx="385">
                  <c:v>42387.44</c:v>
                </c:pt>
                <c:pt idx="386">
                  <c:v>40450.99</c:v>
                </c:pt>
                <c:pt idx="387">
                  <c:v>38951.07</c:v>
                </c:pt>
                <c:pt idx="388">
                  <c:v>37938.839999999997</c:v>
                </c:pt>
                <c:pt idx="389">
                  <c:v>37514.53</c:v>
                </c:pt>
                <c:pt idx="390">
                  <c:v>37083.199999999997</c:v>
                </c:pt>
                <c:pt idx="391">
                  <c:v>38191.69</c:v>
                </c:pt>
                <c:pt idx="392">
                  <c:v>41594.949999999997</c:v>
                </c:pt>
                <c:pt idx="393">
                  <c:v>45084.26</c:v>
                </c:pt>
                <c:pt idx="394">
                  <c:v>47739.360000000001</c:v>
                </c:pt>
                <c:pt idx="395">
                  <c:v>50166.33</c:v>
                </c:pt>
                <c:pt idx="396">
                  <c:v>52801.79</c:v>
                </c:pt>
                <c:pt idx="397">
                  <c:v>54820.55</c:v>
                </c:pt>
                <c:pt idx="398">
                  <c:v>56153.41</c:v>
                </c:pt>
                <c:pt idx="399">
                  <c:v>57530.11</c:v>
                </c:pt>
                <c:pt idx="400">
                  <c:v>58423.83</c:v>
                </c:pt>
                <c:pt idx="401">
                  <c:v>58098.29</c:v>
                </c:pt>
                <c:pt idx="402">
                  <c:v>57019.62</c:v>
                </c:pt>
                <c:pt idx="403">
                  <c:v>55264.54</c:v>
                </c:pt>
                <c:pt idx="404">
                  <c:v>53608.97</c:v>
                </c:pt>
                <c:pt idx="405">
                  <c:v>52665.56</c:v>
                </c:pt>
                <c:pt idx="406">
                  <c:v>50046.35</c:v>
                </c:pt>
                <c:pt idx="407">
                  <c:v>46622.6</c:v>
                </c:pt>
                <c:pt idx="408">
                  <c:v>43636.72</c:v>
                </c:pt>
                <c:pt idx="409">
                  <c:v>41390.82</c:v>
                </c:pt>
                <c:pt idx="410">
                  <c:v>39852.6</c:v>
                </c:pt>
                <c:pt idx="411">
                  <c:v>39128.959999999999</c:v>
                </c:pt>
                <c:pt idx="412">
                  <c:v>39111</c:v>
                </c:pt>
                <c:pt idx="413">
                  <c:v>40328.800000000003</c:v>
                </c:pt>
                <c:pt idx="414">
                  <c:v>41950.95</c:v>
                </c:pt>
                <c:pt idx="415">
                  <c:v>43206.91</c:v>
                </c:pt>
                <c:pt idx="416">
                  <c:v>45004.86</c:v>
                </c:pt>
                <c:pt idx="417">
                  <c:v>47184.07</c:v>
                </c:pt>
                <c:pt idx="418">
                  <c:v>49719.519999999997</c:v>
                </c:pt>
                <c:pt idx="419">
                  <c:v>51936.160000000003</c:v>
                </c:pt>
                <c:pt idx="420">
                  <c:v>53793.63</c:v>
                </c:pt>
                <c:pt idx="421">
                  <c:v>55845.53</c:v>
                </c:pt>
                <c:pt idx="422">
                  <c:v>57520.54</c:v>
                </c:pt>
                <c:pt idx="423">
                  <c:v>58598.23</c:v>
                </c:pt>
                <c:pt idx="424">
                  <c:v>58973.61</c:v>
                </c:pt>
                <c:pt idx="425">
                  <c:v>58400.800000000003</c:v>
                </c:pt>
                <c:pt idx="426">
                  <c:v>57144.3</c:v>
                </c:pt>
                <c:pt idx="427">
                  <c:v>55102.2</c:v>
                </c:pt>
                <c:pt idx="428">
                  <c:v>53252.56</c:v>
                </c:pt>
                <c:pt idx="429">
                  <c:v>51857.54</c:v>
                </c:pt>
                <c:pt idx="430">
                  <c:v>48679.86</c:v>
                </c:pt>
                <c:pt idx="431">
                  <c:v>45084.84</c:v>
                </c:pt>
                <c:pt idx="432">
                  <c:v>42046.84</c:v>
                </c:pt>
                <c:pt idx="433">
                  <c:v>39933.79</c:v>
                </c:pt>
                <c:pt idx="434">
                  <c:v>38549.51</c:v>
                </c:pt>
                <c:pt idx="435">
                  <c:v>37698.31</c:v>
                </c:pt>
                <c:pt idx="436">
                  <c:v>37633.86</c:v>
                </c:pt>
                <c:pt idx="437">
                  <c:v>38833.769999999997</c:v>
                </c:pt>
                <c:pt idx="438">
                  <c:v>40596.42</c:v>
                </c:pt>
                <c:pt idx="439">
                  <c:v>41755.19</c:v>
                </c:pt>
                <c:pt idx="440">
                  <c:v>43252.11</c:v>
                </c:pt>
                <c:pt idx="441">
                  <c:v>45112.63</c:v>
                </c:pt>
                <c:pt idx="442">
                  <c:v>47297.05</c:v>
                </c:pt>
                <c:pt idx="443">
                  <c:v>48921.46</c:v>
                </c:pt>
                <c:pt idx="444">
                  <c:v>50319.48</c:v>
                </c:pt>
                <c:pt idx="445">
                  <c:v>51297.440000000002</c:v>
                </c:pt>
                <c:pt idx="446">
                  <c:v>51663.92</c:v>
                </c:pt>
                <c:pt idx="447">
                  <c:v>51863.78</c:v>
                </c:pt>
                <c:pt idx="448">
                  <c:v>51888.26</c:v>
                </c:pt>
                <c:pt idx="449">
                  <c:v>51621.58</c:v>
                </c:pt>
                <c:pt idx="450">
                  <c:v>50848.01</c:v>
                </c:pt>
                <c:pt idx="451">
                  <c:v>49750.85</c:v>
                </c:pt>
                <c:pt idx="452">
                  <c:v>49199.55</c:v>
                </c:pt>
                <c:pt idx="453">
                  <c:v>48672.57</c:v>
                </c:pt>
                <c:pt idx="454">
                  <c:v>46323.29</c:v>
                </c:pt>
                <c:pt idx="455">
                  <c:v>43120.72</c:v>
                </c:pt>
                <c:pt idx="456">
                  <c:v>40411.01</c:v>
                </c:pt>
                <c:pt idx="457">
                  <c:v>38518.370000000003</c:v>
                </c:pt>
                <c:pt idx="458">
                  <c:v>37376.06</c:v>
                </c:pt>
                <c:pt idx="459">
                  <c:v>36774.199999999997</c:v>
                </c:pt>
                <c:pt idx="460">
                  <c:v>36964</c:v>
                </c:pt>
                <c:pt idx="461">
                  <c:v>38546.449999999997</c:v>
                </c:pt>
                <c:pt idx="462">
                  <c:v>40619.9</c:v>
                </c:pt>
                <c:pt idx="463">
                  <c:v>41971.57</c:v>
                </c:pt>
                <c:pt idx="464">
                  <c:v>43311.92</c:v>
                </c:pt>
                <c:pt idx="465">
                  <c:v>45001.96</c:v>
                </c:pt>
                <c:pt idx="466">
                  <c:v>47014.89</c:v>
                </c:pt>
                <c:pt idx="467">
                  <c:v>49406.080000000002</c:v>
                </c:pt>
                <c:pt idx="468">
                  <c:v>51484.25</c:v>
                </c:pt>
                <c:pt idx="469">
                  <c:v>53341.08</c:v>
                </c:pt>
                <c:pt idx="470">
                  <c:v>54521.66</c:v>
                </c:pt>
                <c:pt idx="471">
                  <c:v>55256.88</c:v>
                </c:pt>
                <c:pt idx="472">
                  <c:v>55427.01</c:v>
                </c:pt>
                <c:pt idx="473">
                  <c:v>54874.559999999998</c:v>
                </c:pt>
                <c:pt idx="474">
                  <c:v>53928.66</c:v>
                </c:pt>
                <c:pt idx="475">
                  <c:v>52506.75</c:v>
                </c:pt>
                <c:pt idx="476">
                  <c:v>51167.37</c:v>
                </c:pt>
                <c:pt idx="477">
                  <c:v>50002.25</c:v>
                </c:pt>
                <c:pt idx="478">
                  <c:v>46982.31</c:v>
                </c:pt>
                <c:pt idx="479">
                  <c:v>43433.11</c:v>
                </c:pt>
                <c:pt idx="480">
                  <c:v>40575.24</c:v>
                </c:pt>
                <c:pt idx="481">
                  <c:v>38515.480000000003</c:v>
                </c:pt>
                <c:pt idx="482">
                  <c:v>37206.65</c:v>
                </c:pt>
                <c:pt idx="483">
                  <c:v>36464.44</c:v>
                </c:pt>
                <c:pt idx="484">
                  <c:v>36454.76</c:v>
                </c:pt>
                <c:pt idx="485">
                  <c:v>37829.120000000003</c:v>
                </c:pt>
                <c:pt idx="486">
                  <c:v>39716.19</c:v>
                </c:pt>
                <c:pt idx="487">
                  <c:v>41209.5</c:v>
                </c:pt>
                <c:pt idx="488">
                  <c:v>43296.85</c:v>
                </c:pt>
                <c:pt idx="489">
                  <c:v>46127.41</c:v>
                </c:pt>
                <c:pt idx="490">
                  <c:v>49319.46</c:v>
                </c:pt>
                <c:pt idx="491">
                  <c:v>52331.33</c:v>
                </c:pt>
                <c:pt idx="492">
                  <c:v>54789.02</c:v>
                </c:pt>
                <c:pt idx="493">
                  <c:v>56928.73</c:v>
                </c:pt>
                <c:pt idx="494">
                  <c:v>58992.99</c:v>
                </c:pt>
                <c:pt idx="495">
                  <c:v>60952.53</c:v>
                </c:pt>
                <c:pt idx="496">
                  <c:v>62441.91</c:v>
                </c:pt>
                <c:pt idx="497">
                  <c:v>62805.16</c:v>
                </c:pt>
                <c:pt idx="498">
                  <c:v>61886.69</c:v>
                </c:pt>
                <c:pt idx="499">
                  <c:v>59907.64</c:v>
                </c:pt>
                <c:pt idx="500">
                  <c:v>57725.81</c:v>
                </c:pt>
                <c:pt idx="501">
                  <c:v>55794.55</c:v>
                </c:pt>
                <c:pt idx="502">
                  <c:v>52129.86</c:v>
                </c:pt>
                <c:pt idx="503">
                  <c:v>48195.1</c:v>
                </c:pt>
                <c:pt idx="504">
                  <c:v>44814.54</c:v>
                </c:pt>
                <c:pt idx="505">
                  <c:v>42371.7</c:v>
                </c:pt>
                <c:pt idx="506">
                  <c:v>40751.230000000003</c:v>
                </c:pt>
                <c:pt idx="507">
                  <c:v>39767.31</c:v>
                </c:pt>
                <c:pt idx="508">
                  <c:v>39535.47</c:v>
                </c:pt>
                <c:pt idx="509">
                  <c:v>40490.730000000003</c:v>
                </c:pt>
                <c:pt idx="510">
                  <c:v>41852.47</c:v>
                </c:pt>
                <c:pt idx="511">
                  <c:v>43458.12</c:v>
                </c:pt>
                <c:pt idx="512">
                  <c:v>46257.41</c:v>
                </c:pt>
                <c:pt idx="513">
                  <c:v>49845.55</c:v>
                </c:pt>
                <c:pt idx="514">
                  <c:v>53299.32</c:v>
                </c:pt>
                <c:pt idx="515">
                  <c:v>56802.26</c:v>
                </c:pt>
                <c:pt idx="516">
                  <c:v>59999.25</c:v>
                </c:pt>
                <c:pt idx="517">
                  <c:v>63213.1</c:v>
                </c:pt>
                <c:pt idx="518">
                  <c:v>65852.240000000005</c:v>
                </c:pt>
                <c:pt idx="519">
                  <c:v>67314.59</c:v>
                </c:pt>
                <c:pt idx="520">
                  <c:v>67807.820000000007</c:v>
                </c:pt>
                <c:pt idx="521">
                  <c:v>67662.03</c:v>
                </c:pt>
                <c:pt idx="522">
                  <c:v>66653.31</c:v>
                </c:pt>
                <c:pt idx="523">
                  <c:v>64373.7</c:v>
                </c:pt>
                <c:pt idx="524">
                  <c:v>61660.4</c:v>
                </c:pt>
                <c:pt idx="525">
                  <c:v>59435.05</c:v>
                </c:pt>
                <c:pt idx="526">
                  <c:v>56004.38</c:v>
                </c:pt>
                <c:pt idx="527">
                  <c:v>52352.14</c:v>
                </c:pt>
                <c:pt idx="528">
                  <c:v>48906.11</c:v>
                </c:pt>
                <c:pt idx="529">
                  <c:v>45921.36</c:v>
                </c:pt>
                <c:pt idx="530">
                  <c:v>43554.36</c:v>
                </c:pt>
                <c:pt idx="531">
                  <c:v>41774.519999999997</c:v>
                </c:pt>
                <c:pt idx="532">
                  <c:v>40483.61</c:v>
                </c:pt>
                <c:pt idx="533">
                  <c:v>39944.959999999999</c:v>
                </c:pt>
                <c:pt idx="534">
                  <c:v>39881.65</c:v>
                </c:pt>
                <c:pt idx="535">
                  <c:v>40780.089999999997</c:v>
                </c:pt>
                <c:pt idx="536">
                  <c:v>43509.9</c:v>
                </c:pt>
                <c:pt idx="537">
                  <c:v>46939.58</c:v>
                </c:pt>
                <c:pt idx="538">
                  <c:v>50594.19</c:v>
                </c:pt>
                <c:pt idx="539">
                  <c:v>54056.6</c:v>
                </c:pt>
                <c:pt idx="540">
                  <c:v>57305.4</c:v>
                </c:pt>
                <c:pt idx="541">
                  <c:v>60147.61</c:v>
                </c:pt>
                <c:pt idx="542">
                  <c:v>62384.32</c:v>
                </c:pt>
                <c:pt idx="543">
                  <c:v>63798.46</c:v>
                </c:pt>
                <c:pt idx="544">
                  <c:v>64589.63</c:v>
                </c:pt>
                <c:pt idx="545">
                  <c:v>64448.68</c:v>
                </c:pt>
                <c:pt idx="546">
                  <c:v>63071.21</c:v>
                </c:pt>
                <c:pt idx="547">
                  <c:v>60697.83</c:v>
                </c:pt>
                <c:pt idx="548">
                  <c:v>58417.14</c:v>
                </c:pt>
                <c:pt idx="549">
                  <c:v>56679.9</c:v>
                </c:pt>
                <c:pt idx="550">
                  <c:v>53696.480000000003</c:v>
                </c:pt>
                <c:pt idx="551">
                  <c:v>50729.67</c:v>
                </c:pt>
                <c:pt idx="552">
                  <c:v>47806.46</c:v>
                </c:pt>
                <c:pt idx="553">
                  <c:v>45494.35</c:v>
                </c:pt>
                <c:pt idx="554">
                  <c:v>43535.33</c:v>
                </c:pt>
                <c:pt idx="555">
                  <c:v>42144.92</c:v>
                </c:pt>
                <c:pt idx="556">
                  <c:v>41224.14</c:v>
                </c:pt>
                <c:pt idx="557">
                  <c:v>40744.720000000001</c:v>
                </c:pt>
                <c:pt idx="558">
                  <c:v>40329.550000000003</c:v>
                </c:pt>
                <c:pt idx="559">
                  <c:v>40800.57</c:v>
                </c:pt>
                <c:pt idx="560">
                  <c:v>43478.07</c:v>
                </c:pt>
                <c:pt idx="561">
                  <c:v>46822.97</c:v>
                </c:pt>
                <c:pt idx="562">
                  <c:v>50643.37</c:v>
                </c:pt>
                <c:pt idx="563">
                  <c:v>54420.81</c:v>
                </c:pt>
                <c:pt idx="564">
                  <c:v>57664.73</c:v>
                </c:pt>
                <c:pt idx="565">
                  <c:v>60272.88</c:v>
                </c:pt>
                <c:pt idx="566">
                  <c:v>62328.06</c:v>
                </c:pt>
                <c:pt idx="567">
                  <c:v>63703.58</c:v>
                </c:pt>
                <c:pt idx="568">
                  <c:v>64480.13</c:v>
                </c:pt>
                <c:pt idx="569">
                  <c:v>64554.68</c:v>
                </c:pt>
                <c:pt idx="570">
                  <c:v>63230.75</c:v>
                </c:pt>
                <c:pt idx="571">
                  <c:v>61104.73</c:v>
                </c:pt>
                <c:pt idx="572">
                  <c:v>58828.57</c:v>
                </c:pt>
                <c:pt idx="573">
                  <c:v>57401.07</c:v>
                </c:pt>
                <c:pt idx="574">
                  <c:v>54103.44</c:v>
                </c:pt>
                <c:pt idx="575">
                  <c:v>50142.27</c:v>
                </c:pt>
                <c:pt idx="576">
                  <c:v>46651.51</c:v>
                </c:pt>
                <c:pt idx="577">
                  <c:v>44312.26</c:v>
                </c:pt>
                <c:pt idx="578">
                  <c:v>42704.94</c:v>
                </c:pt>
                <c:pt idx="579">
                  <c:v>41826.559999999998</c:v>
                </c:pt>
                <c:pt idx="580">
                  <c:v>41731.43</c:v>
                </c:pt>
                <c:pt idx="581">
                  <c:v>42885.91</c:v>
                </c:pt>
                <c:pt idx="582">
                  <c:v>44066.54</c:v>
                </c:pt>
                <c:pt idx="583">
                  <c:v>44865.57</c:v>
                </c:pt>
                <c:pt idx="584">
                  <c:v>46749.39</c:v>
                </c:pt>
                <c:pt idx="585">
                  <c:v>49510.17</c:v>
                </c:pt>
                <c:pt idx="586">
                  <c:v>53010.73</c:v>
                </c:pt>
                <c:pt idx="587">
                  <c:v>56334.12</c:v>
                </c:pt>
                <c:pt idx="588">
                  <c:v>59042.02</c:v>
                </c:pt>
                <c:pt idx="589">
                  <c:v>61245.87</c:v>
                </c:pt>
                <c:pt idx="590">
                  <c:v>62325.81</c:v>
                </c:pt>
                <c:pt idx="591">
                  <c:v>63451.18</c:v>
                </c:pt>
                <c:pt idx="592">
                  <c:v>64460.63</c:v>
                </c:pt>
                <c:pt idx="593">
                  <c:v>64395.92</c:v>
                </c:pt>
                <c:pt idx="594">
                  <c:v>63227.21</c:v>
                </c:pt>
                <c:pt idx="595">
                  <c:v>61069.46</c:v>
                </c:pt>
                <c:pt idx="596">
                  <c:v>58833.22</c:v>
                </c:pt>
                <c:pt idx="597">
                  <c:v>57170.25</c:v>
                </c:pt>
                <c:pt idx="598">
                  <c:v>53678.69</c:v>
                </c:pt>
                <c:pt idx="599">
                  <c:v>49752.61</c:v>
                </c:pt>
                <c:pt idx="600">
                  <c:v>46433.69</c:v>
                </c:pt>
                <c:pt idx="601">
                  <c:v>44021.36</c:v>
                </c:pt>
                <c:pt idx="602">
                  <c:v>42303.21</c:v>
                </c:pt>
                <c:pt idx="603">
                  <c:v>41168.94</c:v>
                </c:pt>
                <c:pt idx="604">
                  <c:v>41010.199999999997</c:v>
                </c:pt>
                <c:pt idx="605">
                  <c:v>42070.54</c:v>
                </c:pt>
                <c:pt idx="606">
                  <c:v>43470.23</c:v>
                </c:pt>
                <c:pt idx="607">
                  <c:v>44882.34</c:v>
                </c:pt>
                <c:pt idx="608">
                  <c:v>47541.72</c:v>
                </c:pt>
                <c:pt idx="609">
                  <c:v>51047.5</c:v>
                </c:pt>
                <c:pt idx="610">
                  <c:v>54640.05</c:v>
                </c:pt>
                <c:pt idx="611">
                  <c:v>58033.79</c:v>
                </c:pt>
                <c:pt idx="612">
                  <c:v>61037.49</c:v>
                </c:pt>
                <c:pt idx="613">
                  <c:v>63737.77</c:v>
                </c:pt>
                <c:pt idx="614">
                  <c:v>65765.94</c:v>
                </c:pt>
                <c:pt idx="615">
                  <c:v>67191.070000000007</c:v>
                </c:pt>
                <c:pt idx="616">
                  <c:v>67679.23</c:v>
                </c:pt>
                <c:pt idx="617">
                  <c:v>67482.58</c:v>
                </c:pt>
                <c:pt idx="618">
                  <c:v>66400.33</c:v>
                </c:pt>
                <c:pt idx="619">
                  <c:v>64196.35</c:v>
                </c:pt>
                <c:pt idx="620">
                  <c:v>61429.71</c:v>
                </c:pt>
                <c:pt idx="621">
                  <c:v>59380.800000000003</c:v>
                </c:pt>
                <c:pt idx="622">
                  <c:v>55423.4</c:v>
                </c:pt>
                <c:pt idx="623">
                  <c:v>51120.08</c:v>
                </c:pt>
                <c:pt idx="624">
                  <c:v>47508.88</c:v>
                </c:pt>
                <c:pt idx="625">
                  <c:v>44860.65</c:v>
                </c:pt>
                <c:pt idx="626">
                  <c:v>42945.64</c:v>
                </c:pt>
                <c:pt idx="627">
                  <c:v>41705.279999999999</c:v>
                </c:pt>
                <c:pt idx="628">
                  <c:v>41393.96</c:v>
                </c:pt>
                <c:pt idx="629">
                  <c:v>42319.1</c:v>
                </c:pt>
                <c:pt idx="630">
                  <c:v>43485.120000000003</c:v>
                </c:pt>
                <c:pt idx="631">
                  <c:v>45026.47</c:v>
                </c:pt>
                <c:pt idx="632">
                  <c:v>47956.72</c:v>
                </c:pt>
                <c:pt idx="633">
                  <c:v>51383.1</c:v>
                </c:pt>
                <c:pt idx="634">
                  <c:v>55137.63</c:v>
                </c:pt>
                <c:pt idx="635">
                  <c:v>58722.16</c:v>
                </c:pt>
                <c:pt idx="636">
                  <c:v>62097.53</c:v>
                </c:pt>
                <c:pt idx="637">
                  <c:v>65251.89</c:v>
                </c:pt>
                <c:pt idx="638">
                  <c:v>67527.23</c:v>
                </c:pt>
                <c:pt idx="639">
                  <c:v>68543.759999999995</c:v>
                </c:pt>
                <c:pt idx="640">
                  <c:v>69102.210000000006</c:v>
                </c:pt>
                <c:pt idx="641">
                  <c:v>69048.25</c:v>
                </c:pt>
                <c:pt idx="642">
                  <c:v>68301.919999999998</c:v>
                </c:pt>
                <c:pt idx="643">
                  <c:v>66042.13</c:v>
                </c:pt>
                <c:pt idx="644">
                  <c:v>63106.44</c:v>
                </c:pt>
                <c:pt idx="645">
                  <c:v>60739.040000000001</c:v>
                </c:pt>
                <c:pt idx="646">
                  <c:v>56707.82</c:v>
                </c:pt>
                <c:pt idx="647">
                  <c:v>52387.34</c:v>
                </c:pt>
                <c:pt idx="648">
                  <c:v>48598.81</c:v>
                </c:pt>
                <c:pt idx="649">
                  <c:v>45695.38</c:v>
                </c:pt>
                <c:pt idx="650">
                  <c:v>43661.93</c:v>
                </c:pt>
                <c:pt idx="651">
                  <c:v>42415.55</c:v>
                </c:pt>
                <c:pt idx="652">
                  <c:v>41952.58</c:v>
                </c:pt>
                <c:pt idx="653">
                  <c:v>42698.69</c:v>
                </c:pt>
                <c:pt idx="654">
                  <c:v>43770.44</c:v>
                </c:pt>
                <c:pt idx="655">
                  <c:v>45192.32</c:v>
                </c:pt>
                <c:pt idx="656">
                  <c:v>48041.53</c:v>
                </c:pt>
                <c:pt idx="657">
                  <c:v>51457.81</c:v>
                </c:pt>
                <c:pt idx="658">
                  <c:v>55181.26</c:v>
                </c:pt>
                <c:pt idx="659">
                  <c:v>58768.11</c:v>
                </c:pt>
                <c:pt idx="660">
                  <c:v>61931.68</c:v>
                </c:pt>
                <c:pt idx="661">
                  <c:v>64738.61</c:v>
                </c:pt>
                <c:pt idx="662">
                  <c:v>66857.87</c:v>
                </c:pt>
                <c:pt idx="663">
                  <c:v>68013.13</c:v>
                </c:pt>
                <c:pt idx="664">
                  <c:v>68589.42</c:v>
                </c:pt>
                <c:pt idx="665">
                  <c:v>68278.5</c:v>
                </c:pt>
                <c:pt idx="666">
                  <c:v>67065.009999999995</c:v>
                </c:pt>
                <c:pt idx="667">
                  <c:v>64771.12</c:v>
                </c:pt>
                <c:pt idx="668">
                  <c:v>62200.63</c:v>
                </c:pt>
                <c:pt idx="669">
                  <c:v>60211.9</c:v>
                </c:pt>
                <c:pt idx="670">
                  <c:v>56348.03</c:v>
                </c:pt>
                <c:pt idx="671">
                  <c:v>52129.09</c:v>
                </c:pt>
                <c:pt idx="672">
                  <c:v>48453.45</c:v>
                </c:pt>
                <c:pt idx="673">
                  <c:v>45801.02</c:v>
                </c:pt>
                <c:pt idx="674">
                  <c:v>43986.34</c:v>
                </c:pt>
                <c:pt idx="675">
                  <c:v>42718.559999999998</c:v>
                </c:pt>
                <c:pt idx="676">
                  <c:v>42301.74</c:v>
                </c:pt>
                <c:pt idx="677">
                  <c:v>43022.23</c:v>
                </c:pt>
                <c:pt idx="678">
                  <c:v>43958.61</c:v>
                </c:pt>
                <c:pt idx="679">
                  <c:v>45255.66</c:v>
                </c:pt>
                <c:pt idx="680">
                  <c:v>48071.15</c:v>
                </c:pt>
                <c:pt idx="681">
                  <c:v>51576.93</c:v>
                </c:pt>
                <c:pt idx="682">
                  <c:v>55175.05</c:v>
                </c:pt>
                <c:pt idx="683">
                  <c:v>58520.28</c:v>
                </c:pt>
                <c:pt idx="684">
                  <c:v>61533.02</c:v>
                </c:pt>
                <c:pt idx="685">
                  <c:v>64378.92</c:v>
                </c:pt>
                <c:pt idx="686">
                  <c:v>66384.36</c:v>
                </c:pt>
                <c:pt idx="687">
                  <c:v>67784.17</c:v>
                </c:pt>
                <c:pt idx="688">
                  <c:v>68447.360000000001</c:v>
                </c:pt>
                <c:pt idx="689">
                  <c:v>67926.8</c:v>
                </c:pt>
                <c:pt idx="690">
                  <c:v>66045.240000000005</c:v>
                </c:pt>
                <c:pt idx="691">
                  <c:v>63365.33</c:v>
                </c:pt>
                <c:pt idx="692">
                  <c:v>60659.11</c:v>
                </c:pt>
                <c:pt idx="693">
                  <c:v>58896.28</c:v>
                </c:pt>
                <c:pt idx="694">
                  <c:v>55629.32</c:v>
                </c:pt>
                <c:pt idx="695">
                  <c:v>52126.83</c:v>
                </c:pt>
                <c:pt idx="696">
                  <c:v>48762.58</c:v>
                </c:pt>
                <c:pt idx="697">
                  <c:v>46233.49</c:v>
                </c:pt>
                <c:pt idx="698">
                  <c:v>44153.79</c:v>
                </c:pt>
                <c:pt idx="699">
                  <c:v>42570.89</c:v>
                </c:pt>
                <c:pt idx="700">
                  <c:v>41613.35</c:v>
                </c:pt>
                <c:pt idx="701">
                  <c:v>41342.67</c:v>
                </c:pt>
                <c:pt idx="702">
                  <c:v>41243.06</c:v>
                </c:pt>
                <c:pt idx="703">
                  <c:v>42026.47</c:v>
                </c:pt>
                <c:pt idx="704">
                  <c:v>44948.639999999999</c:v>
                </c:pt>
                <c:pt idx="705">
                  <c:v>48798.5</c:v>
                </c:pt>
                <c:pt idx="706">
                  <c:v>52800.98</c:v>
                </c:pt>
                <c:pt idx="707">
                  <c:v>56062.52</c:v>
                </c:pt>
                <c:pt idx="708">
                  <c:v>59042.75</c:v>
                </c:pt>
                <c:pt idx="709">
                  <c:v>61532.27</c:v>
                </c:pt>
                <c:pt idx="710">
                  <c:v>63534.31</c:v>
                </c:pt>
                <c:pt idx="711">
                  <c:v>64925.43</c:v>
                </c:pt>
                <c:pt idx="712">
                  <c:v>65692.5</c:v>
                </c:pt>
                <c:pt idx="713">
                  <c:v>65423.47</c:v>
                </c:pt>
                <c:pt idx="714">
                  <c:v>63991.27</c:v>
                </c:pt>
                <c:pt idx="715">
                  <c:v>61486.41</c:v>
                </c:pt>
                <c:pt idx="716">
                  <c:v>58911.46</c:v>
                </c:pt>
                <c:pt idx="717">
                  <c:v>56963.29</c:v>
                </c:pt>
                <c:pt idx="718">
                  <c:v>53775.19</c:v>
                </c:pt>
                <c:pt idx="719">
                  <c:v>50348.85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D35-CD42-AFE3-08FE648BD02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Sheet1!$D$2:$D$721</c:f>
              <c:numCache>
                <c:formatCode>General</c:formatCode>
                <c:ptCount val="720"/>
                <c:pt idx="0">
                  <c:v>7667.9767499999998</c:v>
                </c:pt>
                <c:pt idx="1">
                  <c:v>7369.6384200000002</c:v>
                </c:pt>
                <c:pt idx="2">
                  <c:v>7243.3701300000002</c:v>
                </c:pt>
                <c:pt idx="3">
                  <c:v>7980.3455700000004</c:v>
                </c:pt>
                <c:pt idx="4">
                  <c:v>4465.6733400000003</c:v>
                </c:pt>
                <c:pt idx="5">
                  <c:v>10291.66266</c:v>
                </c:pt>
                <c:pt idx="6">
                  <c:v>12210.10959</c:v>
                </c:pt>
                <c:pt idx="7">
                  <c:v>15122.85879</c:v>
                </c:pt>
                <c:pt idx="8">
                  <c:v>20008.078409999998</c:v>
                </c:pt>
                <c:pt idx="9">
                  <c:v>24025.114409999998</c:v>
                </c:pt>
                <c:pt idx="10">
                  <c:v>23333.817360000001</c:v>
                </c:pt>
                <c:pt idx="11">
                  <c:v>12153.61875</c:v>
                </c:pt>
                <c:pt idx="12">
                  <c:v>31779.733499999998</c:v>
                </c:pt>
                <c:pt idx="13">
                  <c:v>44992.899299999997</c:v>
                </c:pt>
                <c:pt idx="14">
                  <c:v>44992.899299999997</c:v>
                </c:pt>
                <c:pt idx="15">
                  <c:v>44992.899299999997</c:v>
                </c:pt>
                <c:pt idx="16">
                  <c:v>44992.899299999997</c:v>
                </c:pt>
                <c:pt idx="17">
                  <c:v>44992.899299999997</c:v>
                </c:pt>
                <c:pt idx="18">
                  <c:v>44992.899299999997</c:v>
                </c:pt>
                <c:pt idx="19">
                  <c:v>44992.899299999997</c:v>
                </c:pt>
                <c:pt idx="20">
                  <c:v>44992.899299999997</c:v>
                </c:pt>
                <c:pt idx="21">
                  <c:v>44992.899299999997</c:v>
                </c:pt>
                <c:pt idx="22">
                  <c:v>44992.899299999997</c:v>
                </c:pt>
                <c:pt idx="23">
                  <c:v>44992.899299999997</c:v>
                </c:pt>
                <c:pt idx="24">
                  <c:v>44992.899299999997</c:v>
                </c:pt>
                <c:pt idx="25">
                  <c:v>44992.899299999997</c:v>
                </c:pt>
                <c:pt idx="26">
                  <c:v>44992.899299999997</c:v>
                </c:pt>
                <c:pt idx="27">
                  <c:v>44992.899299999997</c:v>
                </c:pt>
                <c:pt idx="28">
                  <c:v>44992.899299999997</c:v>
                </c:pt>
                <c:pt idx="29">
                  <c:v>44992.899299999997</c:v>
                </c:pt>
                <c:pt idx="30">
                  <c:v>44992.899299999997</c:v>
                </c:pt>
                <c:pt idx="31">
                  <c:v>44992.899299999997</c:v>
                </c:pt>
                <c:pt idx="32">
                  <c:v>33302.173199999997</c:v>
                </c:pt>
                <c:pt idx="33">
                  <c:v>27298.24956</c:v>
                </c:pt>
                <c:pt idx="34">
                  <c:v>18116.29794</c:v>
                </c:pt>
                <c:pt idx="35">
                  <c:v>13061.68101</c:v>
                </c:pt>
                <c:pt idx="36">
                  <c:v>18444.202829999998</c:v>
                </c:pt>
                <c:pt idx="37">
                  <c:v>19396.536929999998</c:v>
                </c:pt>
                <c:pt idx="38">
                  <c:v>33160.372799999997</c:v>
                </c:pt>
                <c:pt idx="39">
                  <c:v>40450.0239</c:v>
                </c:pt>
                <c:pt idx="40">
                  <c:v>44992.899299999997</c:v>
                </c:pt>
                <c:pt idx="41">
                  <c:v>44992.899299999997</c:v>
                </c:pt>
                <c:pt idx="42">
                  <c:v>44992.899299999997</c:v>
                </c:pt>
                <c:pt idx="43">
                  <c:v>44992.899299999997</c:v>
                </c:pt>
                <c:pt idx="44">
                  <c:v>0</c:v>
                </c:pt>
                <c:pt idx="45">
                  <c:v>44992.899299999997</c:v>
                </c:pt>
                <c:pt idx="46">
                  <c:v>44992.899299999997</c:v>
                </c:pt>
                <c:pt idx="47">
                  <c:v>44992.899299999997</c:v>
                </c:pt>
                <c:pt idx="48">
                  <c:v>44992.899299999997</c:v>
                </c:pt>
                <c:pt idx="49">
                  <c:v>44992.899299999997</c:v>
                </c:pt>
                <c:pt idx="50">
                  <c:v>44992.899299999997</c:v>
                </c:pt>
                <c:pt idx="51">
                  <c:v>44992.899299999997</c:v>
                </c:pt>
                <c:pt idx="52">
                  <c:v>44992.899299999997</c:v>
                </c:pt>
                <c:pt idx="53">
                  <c:v>44992.899299999997</c:v>
                </c:pt>
                <c:pt idx="54">
                  <c:v>44992.899299999997</c:v>
                </c:pt>
                <c:pt idx="55">
                  <c:v>44992.899299999997</c:v>
                </c:pt>
                <c:pt idx="56">
                  <c:v>44992.899299999997</c:v>
                </c:pt>
                <c:pt idx="57">
                  <c:v>44992.899299999997</c:v>
                </c:pt>
                <c:pt idx="58">
                  <c:v>44992.899299999997</c:v>
                </c:pt>
                <c:pt idx="59">
                  <c:v>44992.899299999997</c:v>
                </c:pt>
                <c:pt idx="60">
                  <c:v>44992.899299999997</c:v>
                </c:pt>
                <c:pt idx="61">
                  <c:v>44992.899299999997</c:v>
                </c:pt>
                <c:pt idx="62">
                  <c:v>44992.899299999997</c:v>
                </c:pt>
                <c:pt idx="63">
                  <c:v>44992.899299999997</c:v>
                </c:pt>
                <c:pt idx="64">
                  <c:v>44992.899299999997</c:v>
                </c:pt>
                <c:pt idx="65">
                  <c:v>44992.899299999997</c:v>
                </c:pt>
                <c:pt idx="66">
                  <c:v>44992.899299999997</c:v>
                </c:pt>
                <c:pt idx="67">
                  <c:v>44992.899299999997</c:v>
                </c:pt>
                <c:pt idx="68">
                  <c:v>44992.899299999997</c:v>
                </c:pt>
                <c:pt idx="69">
                  <c:v>44992.899299999997</c:v>
                </c:pt>
                <c:pt idx="70">
                  <c:v>44992.899299999997</c:v>
                </c:pt>
                <c:pt idx="71">
                  <c:v>44187.876600000003</c:v>
                </c:pt>
                <c:pt idx="72">
                  <c:v>34081.295400000003</c:v>
                </c:pt>
                <c:pt idx="73">
                  <c:v>19396.536929999998</c:v>
                </c:pt>
                <c:pt idx="74">
                  <c:v>8363.7339599999996</c:v>
                </c:pt>
                <c:pt idx="75">
                  <c:v>18021.8331</c:v>
                </c:pt>
                <c:pt idx="76">
                  <c:v>7817.1163200000001</c:v>
                </c:pt>
                <c:pt idx="77">
                  <c:v>2910.5081369999998</c:v>
                </c:pt>
                <c:pt idx="78">
                  <c:v>1207.879731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2154.6488250000002</c:v>
                </c:pt>
                <c:pt idx="84">
                  <c:v>4515.4605000000001</c:v>
                </c:pt>
                <c:pt idx="85">
                  <c:v>5178.4669199999998</c:v>
                </c:pt>
                <c:pt idx="86">
                  <c:v>8357.4548699999996</c:v>
                </c:pt>
                <c:pt idx="87">
                  <c:v>16923.794880000001</c:v>
                </c:pt>
                <c:pt idx="88">
                  <c:v>19739.66733</c:v>
                </c:pt>
                <c:pt idx="89">
                  <c:v>41009.399100000002</c:v>
                </c:pt>
                <c:pt idx="90">
                  <c:v>44992.899299999997</c:v>
                </c:pt>
                <c:pt idx="91">
                  <c:v>44992.899299999997</c:v>
                </c:pt>
                <c:pt idx="92">
                  <c:v>44992.899299999997</c:v>
                </c:pt>
                <c:pt idx="93">
                  <c:v>44992.899299999997</c:v>
                </c:pt>
                <c:pt idx="94">
                  <c:v>44992.899299999997</c:v>
                </c:pt>
                <c:pt idx="95">
                  <c:v>44992.899299999997</c:v>
                </c:pt>
                <c:pt idx="96">
                  <c:v>44992.899299999997</c:v>
                </c:pt>
                <c:pt idx="97">
                  <c:v>0</c:v>
                </c:pt>
                <c:pt idx="98">
                  <c:v>44992.899299999997</c:v>
                </c:pt>
                <c:pt idx="99">
                  <c:v>0</c:v>
                </c:pt>
                <c:pt idx="100">
                  <c:v>44992.899299999997</c:v>
                </c:pt>
                <c:pt idx="101">
                  <c:v>44992.899299999997</c:v>
                </c:pt>
                <c:pt idx="102">
                  <c:v>44992.899299999997</c:v>
                </c:pt>
                <c:pt idx="103">
                  <c:v>44992.899299999997</c:v>
                </c:pt>
                <c:pt idx="104">
                  <c:v>44992.899299999997</c:v>
                </c:pt>
                <c:pt idx="105">
                  <c:v>37677.909</c:v>
                </c:pt>
                <c:pt idx="106">
                  <c:v>6505.2997800000003</c:v>
                </c:pt>
                <c:pt idx="107">
                  <c:v>3026.9988899999998</c:v>
                </c:pt>
                <c:pt idx="108">
                  <c:v>4905.1090199999999</c:v>
                </c:pt>
                <c:pt idx="109">
                  <c:v>11265.652980000001</c:v>
                </c:pt>
                <c:pt idx="110">
                  <c:v>9355.1760599999998</c:v>
                </c:pt>
                <c:pt idx="111">
                  <c:v>7192.1334900000002</c:v>
                </c:pt>
                <c:pt idx="112">
                  <c:v>4515.4605000000001</c:v>
                </c:pt>
                <c:pt idx="113">
                  <c:v>5238.0065100000002</c:v>
                </c:pt>
                <c:pt idx="114">
                  <c:v>7632.4677600000005</c:v>
                </c:pt>
                <c:pt idx="115">
                  <c:v>6851.2174199999999</c:v>
                </c:pt>
                <c:pt idx="116">
                  <c:v>6342.01656</c:v>
                </c:pt>
                <c:pt idx="117">
                  <c:v>3703.4949000000001</c:v>
                </c:pt>
                <c:pt idx="118">
                  <c:v>6079.3737300000003</c:v>
                </c:pt>
                <c:pt idx="119">
                  <c:v>9649.2137399999992</c:v>
                </c:pt>
                <c:pt idx="120">
                  <c:v>20041.799879999999</c:v>
                </c:pt>
                <c:pt idx="121">
                  <c:v>44992.899299999997</c:v>
                </c:pt>
                <c:pt idx="122">
                  <c:v>44992.899299999997</c:v>
                </c:pt>
                <c:pt idx="123">
                  <c:v>44992.899299999997</c:v>
                </c:pt>
                <c:pt idx="124">
                  <c:v>40611.895499999999</c:v>
                </c:pt>
                <c:pt idx="125">
                  <c:v>44992.899299999997</c:v>
                </c:pt>
                <c:pt idx="126">
                  <c:v>44992.899299999997</c:v>
                </c:pt>
                <c:pt idx="127">
                  <c:v>44992.899299999997</c:v>
                </c:pt>
                <c:pt idx="128">
                  <c:v>38628.018300000003</c:v>
                </c:pt>
                <c:pt idx="129">
                  <c:v>32025.057000000001</c:v>
                </c:pt>
                <c:pt idx="130">
                  <c:v>24063.209190000001</c:v>
                </c:pt>
                <c:pt idx="131">
                  <c:v>5552.1118500000002</c:v>
                </c:pt>
                <c:pt idx="132">
                  <c:v>11435.019899999999</c:v>
                </c:pt>
                <c:pt idx="133">
                  <c:v>16142.366400000001</c:v>
                </c:pt>
                <c:pt idx="134">
                  <c:v>22546.245569999999</c:v>
                </c:pt>
                <c:pt idx="135">
                  <c:v>27770.815770000001</c:v>
                </c:pt>
                <c:pt idx="136">
                  <c:v>38454.096899999997</c:v>
                </c:pt>
                <c:pt idx="137">
                  <c:v>44992.899299999997</c:v>
                </c:pt>
                <c:pt idx="138">
                  <c:v>44992.899299999997</c:v>
                </c:pt>
                <c:pt idx="139">
                  <c:v>44992.899299999997</c:v>
                </c:pt>
                <c:pt idx="140">
                  <c:v>44992.899299999997</c:v>
                </c:pt>
                <c:pt idx="141">
                  <c:v>44992.899299999997</c:v>
                </c:pt>
                <c:pt idx="142">
                  <c:v>44992.899299999997</c:v>
                </c:pt>
                <c:pt idx="143">
                  <c:v>44992.899299999997</c:v>
                </c:pt>
                <c:pt idx="144">
                  <c:v>44992.899299999997</c:v>
                </c:pt>
                <c:pt idx="145">
                  <c:v>44992.899299999997</c:v>
                </c:pt>
                <c:pt idx="146">
                  <c:v>44992.899299999997</c:v>
                </c:pt>
                <c:pt idx="147">
                  <c:v>44992.899299999997</c:v>
                </c:pt>
                <c:pt idx="148">
                  <c:v>44992.899299999997</c:v>
                </c:pt>
                <c:pt idx="149">
                  <c:v>44992.899299999997</c:v>
                </c:pt>
                <c:pt idx="150">
                  <c:v>44992.899299999997</c:v>
                </c:pt>
                <c:pt idx="151">
                  <c:v>44992.899299999997</c:v>
                </c:pt>
                <c:pt idx="152">
                  <c:v>44992.899299999997</c:v>
                </c:pt>
                <c:pt idx="153">
                  <c:v>44992.899299999997</c:v>
                </c:pt>
                <c:pt idx="154">
                  <c:v>23073.406950000001</c:v>
                </c:pt>
                <c:pt idx="155">
                  <c:v>19672.941750000002</c:v>
                </c:pt>
                <c:pt idx="156">
                  <c:v>36844.683599999997</c:v>
                </c:pt>
                <c:pt idx="157">
                  <c:v>44992.899299999997</c:v>
                </c:pt>
                <c:pt idx="158">
                  <c:v>44992.899299999997</c:v>
                </c:pt>
                <c:pt idx="159">
                  <c:v>44992.899299999997</c:v>
                </c:pt>
                <c:pt idx="160">
                  <c:v>44992.899299999997</c:v>
                </c:pt>
                <c:pt idx="161">
                  <c:v>44992.899299999997</c:v>
                </c:pt>
                <c:pt idx="162">
                  <c:v>44992.899299999997</c:v>
                </c:pt>
                <c:pt idx="163">
                  <c:v>44992.899299999997</c:v>
                </c:pt>
                <c:pt idx="164">
                  <c:v>44992.899299999997</c:v>
                </c:pt>
                <c:pt idx="165">
                  <c:v>44992.899299999997</c:v>
                </c:pt>
                <c:pt idx="166">
                  <c:v>44992.899299999997</c:v>
                </c:pt>
                <c:pt idx="167">
                  <c:v>44992.899299999997</c:v>
                </c:pt>
                <c:pt idx="168">
                  <c:v>44992.899299999997</c:v>
                </c:pt>
                <c:pt idx="169">
                  <c:v>44992.899299999997</c:v>
                </c:pt>
                <c:pt idx="170">
                  <c:v>44992.899299999997</c:v>
                </c:pt>
                <c:pt idx="171">
                  <c:v>44992.899299999997</c:v>
                </c:pt>
                <c:pt idx="172">
                  <c:v>44992.899299999997</c:v>
                </c:pt>
                <c:pt idx="173">
                  <c:v>44992.899299999997</c:v>
                </c:pt>
                <c:pt idx="174">
                  <c:v>16594.37919</c:v>
                </c:pt>
                <c:pt idx="175">
                  <c:v>4826.3253299999997</c:v>
                </c:pt>
                <c:pt idx="176">
                  <c:v>4709.7386100000003</c:v>
                </c:pt>
                <c:pt idx="177">
                  <c:v>4774.2743399999999</c:v>
                </c:pt>
                <c:pt idx="178">
                  <c:v>1761.7221030000001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2671.8677550000002</c:v>
                </c:pt>
                <c:pt idx="186">
                  <c:v>4178.5696500000004</c:v>
                </c:pt>
                <c:pt idx="187">
                  <c:v>10451.145570000001</c:v>
                </c:pt>
                <c:pt idx="188">
                  <c:v>7260.5029199999999</c:v>
                </c:pt>
                <c:pt idx="189">
                  <c:v>1504.1442810000001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1907.8894049999999</c:v>
                </c:pt>
                <c:pt idx="198">
                  <c:v>3245.7756599999998</c:v>
                </c:pt>
                <c:pt idx="199">
                  <c:v>1907.8894049999999</c:v>
                </c:pt>
                <c:pt idx="200">
                  <c:v>2121.7604339999998</c:v>
                </c:pt>
                <c:pt idx="201">
                  <c:v>2947.95525</c:v>
                </c:pt>
                <c:pt idx="202">
                  <c:v>4578.2130900000002</c:v>
                </c:pt>
                <c:pt idx="203">
                  <c:v>2998.3824810000001</c:v>
                </c:pt>
                <c:pt idx="204">
                  <c:v>2636.801766</c:v>
                </c:pt>
                <c:pt idx="205">
                  <c:v>2255.3496030000001</c:v>
                </c:pt>
                <c:pt idx="206">
                  <c:v>9857.9636100000007</c:v>
                </c:pt>
                <c:pt idx="207">
                  <c:v>4616.1422400000001</c:v>
                </c:pt>
                <c:pt idx="208">
                  <c:v>3840.1462200000001</c:v>
                </c:pt>
                <c:pt idx="209">
                  <c:v>15011.274299999999</c:v>
                </c:pt>
                <c:pt idx="210">
                  <c:v>26708.309700000002</c:v>
                </c:pt>
                <c:pt idx="211">
                  <c:v>16347.687840000001</c:v>
                </c:pt>
                <c:pt idx="212">
                  <c:v>38402.022299999997</c:v>
                </c:pt>
                <c:pt idx="213">
                  <c:v>24139.519530000001</c:v>
                </c:pt>
                <c:pt idx="214">
                  <c:v>36575.294699999999</c:v>
                </c:pt>
                <c:pt idx="215">
                  <c:v>13960.78968</c:v>
                </c:pt>
                <c:pt idx="216">
                  <c:v>17267.72292</c:v>
                </c:pt>
                <c:pt idx="217">
                  <c:v>9106.9997399999993</c:v>
                </c:pt>
                <c:pt idx="218">
                  <c:v>5042.7935699999998</c:v>
                </c:pt>
                <c:pt idx="219">
                  <c:v>4502.9792100000004</c:v>
                </c:pt>
                <c:pt idx="220">
                  <c:v>9690.7256099999995</c:v>
                </c:pt>
                <c:pt idx="221">
                  <c:v>6155.8536299999996</c:v>
                </c:pt>
                <c:pt idx="222">
                  <c:v>10248.45069</c:v>
                </c:pt>
                <c:pt idx="223">
                  <c:v>5774.8806299999997</c:v>
                </c:pt>
                <c:pt idx="224">
                  <c:v>2836.5679709999999</c:v>
                </c:pt>
                <c:pt idx="225">
                  <c:v>1988.7283649999999</c:v>
                </c:pt>
                <c:pt idx="226">
                  <c:v>2147.0292479999998</c:v>
                </c:pt>
                <c:pt idx="227">
                  <c:v>2402.6254680000002</c:v>
                </c:pt>
                <c:pt idx="228">
                  <c:v>4084.3788</c:v>
                </c:pt>
                <c:pt idx="229">
                  <c:v>4578.2130900000002</c:v>
                </c:pt>
                <c:pt idx="230">
                  <c:v>2910.5081369999998</c:v>
                </c:pt>
                <c:pt idx="231">
                  <c:v>4465.6733400000003</c:v>
                </c:pt>
                <c:pt idx="232">
                  <c:v>4465.6733400000003</c:v>
                </c:pt>
                <c:pt idx="233">
                  <c:v>6357.6973799999996</c:v>
                </c:pt>
                <c:pt idx="234">
                  <c:v>7023.0906000000004</c:v>
                </c:pt>
                <c:pt idx="235">
                  <c:v>12307.3578</c:v>
                </c:pt>
                <c:pt idx="236">
                  <c:v>21634.26756</c:v>
                </c:pt>
                <c:pt idx="237">
                  <c:v>18253.329119999999</c:v>
                </c:pt>
                <c:pt idx="238">
                  <c:v>33682.2834</c:v>
                </c:pt>
                <c:pt idx="239">
                  <c:v>41445.9882</c:v>
                </c:pt>
                <c:pt idx="240">
                  <c:v>31779.733499999998</c:v>
                </c:pt>
                <c:pt idx="241">
                  <c:v>36844.683599999997</c:v>
                </c:pt>
                <c:pt idx="242">
                  <c:v>38784.9954</c:v>
                </c:pt>
                <c:pt idx="243">
                  <c:v>44992.899299999997</c:v>
                </c:pt>
                <c:pt idx="244">
                  <c:v>35626.271999999997</c:v>
                </c:pt>
                <c:pt idx="245">
                  <c:v>44992.899299999997</c:v>
                </c:pt>
                <c:pt idx="246">
                  <c:v>44992.899299999997</c:v>
                </c:pt>
                <c:pt idx="247">
                  <c:v>42014.487300000001</c:v>
                </c:pt>
                <c:pt idx="248">
                  <c:v>44992.899299999997</c:v>
                </c:pt>
                <c:pt idx="249">
                  <c:v>32209.875599999999</c:v>
                </c:pt>
                <c:pt idx="250">
                  <c:v>35215.266900000002</c:v>
                </c:pt>
                <c:pt idx="251">
                  <c:v>19806.54363</c:v>
                </c:pt>
                <c:pt idx="252">
                  <c:v>44992.899299999997</c:v>
                </c:pt>
                <c:pt idx="253">
                  <c:v>44992.899299999997</c:v>
                </c:pt>
                <c:pt idx="254">
                  <c:v>44992.899299999997</c:v>
                </c:pt>
                <c:pt idx="255">
                  <c:v>44992.899299999997</c:v>
                </c:pt>
                <c:pt idx="256">
                  <c:v>44992.899299999997</c:v>
                </c:pt>
                <c:pt idx="257">
                  <c:v>44992.899299999997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44992.899299999997</c:v>
                </c:pt>
                <c:pt idx="262">
                  <c:v>44992.899299999997</c:v>
                </c:pt>
                <c:pt idx="263">
                  <c:v>44992.899299999997</c:v>
                </c:pt>
                <c:pt idx="264">
                  <c:v>44992.899299999997</c:v>
                </c:pt>
                <c:pt idx="265">
                  <c:v>44992.899299999997</c:v>
                </c:pt>
                <c:pt idx="266">
                  <c:v>44992.899299999997</c:v>
                </c:pt>
                <c:pt idx="267">
                  <c:v>44992.899299999997</c:v>
                </c:pt>
                <c:pt idx="268">
                  <c:v>44992.899299999997</c:v>
                </c:pt>
                <c:pt idx="269">
                  <c:v>44992.899299999997</c:v>
                </c:pt>
                <c:pt idx="270">
                  <c:v>44992.899299999997</c:v>
                </c:pt>
                <c:pt idx="271">
                  <c:v>44992.899299999997</c:v>
                </c:pt>
                <c:pt idx="272">
                  <c:v>44992.899299999997</c:v>
                </c:pt>
                <c:pt idx="273">
                  <c:v>44992.899299999997</c:v>
                </c:pt>
                <c:pt idx="274">
                  <c:v>44992.899299999997</c:v>
                </c:pt>
                <c:pt idx="275">
                  <c:v>44992.899299999997</c:v>
                </c:pt>
                <c:pt idx="276">
                  <c:v>44992.899299999997</c:v>
                </c:pt>
                <c:pt idx="277">
                  <c:v>44992.899299999997</c:v>
                </c:pt>
                <c:pt idx="278">
                  <c:v>44992.899299999997</c:v>
                </c:pt>
                <c:pt idx="279">
                  <c:v>44992.899299999997</c:v>
                </c:pt>
                <c:pt idx="280">
                  <c:v>44992.899299999997</c:v>
                </c:pt>
                <c:pt idx="281">
                  <c:v>44992.899299999997</c:v>
                </c:pt>
                <c:pt idx="282">
                  <c:v>44992.899299999997</c:v>
                </c:pt>
                <c:pt idx="283">
                  <c:v>44992.899299999997</c:v>
                </c:pt>
                <c:pt idx="284">
                  <c:v>44992.899299999997</c:v>
                </c:pt>
                <c:pt idx="285">
                  <c:v>44992.899299999997</c:v>
                </c:pt>
                <c:pt idx="286">
                  <c:v>44992.899299999997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44992.899299999997</c:v>
                </c:pt>
                <c:pt idx="293">
                  <c:v>44992.899299999997</c:v>
                </c:pt>
                <c:pt idx="294">
                  <c:v>44992.899299999997</c:v>
                </c:pt>
                <c:pt idx="295">
                  <c:v>44992.899299999997</c:v>
                </c:pt>
                <c:pt idx="296">
                  <c:v>44992.899299999997</c:v>
                </c:pt>
                <c:pt idx="297">
                  <c:v>44992.899299999997</c:v>
                </c:pt>
                <c:pt idx="298">
                  <c:v>44992.899299999997</c:v>
                </c:pt>
                <c:pt idx="299">
                  <c:v>44992.899299999997</c:v>
                </c:pt>
                <c:pt idx="300">
                  <c:v>44992.899299999997</c:v>
                </c:pt>
                <c:pt idx="301">
                  <c:v>44992.899299999997</c:v>
                </c:pt>
                <c:pt idx="302">
                  <c:v>44992.899299999997</c:v>
                </c:pt>
                <c:pt idx="303">
                  <c:v>44992.899299999997</c:v>
                </c:pt>
                <c:pt idx="304">
                  <c:v>44992.899299999997</c:v>
                </c:pt>
                <c:pt idx="305">
                  <c:v>44992.899299999997</c:v>
                </c:pt>
                <c:pt idx="306">
                  <c:v>44992.899299999997</c:v>
                </c:pt>
                <c:pt idx="307">
                  <c:v>44992.899299999997</c:v>
                </c:pt>
                <c:pt idx="308">
                  <c:v>44992.899299999997</c:v>
                </c:pt>
                <c:pt idx="309">
                  <c:v>44992.899299999997</c:v>
                </c:pt>
                <c:pt idx="310">
                  <c:v>44992.899299999997</c:v>
                </c:pt>
                <c:pt idx="311">
                  <c:v>44992.899299999997</c:v>
                </c:pt>
                <c:pt idx="312">
                  <c:v>44992.899299999997</c:v>
                </c:pt>
                <c:pt idx="313">
                  <c:v>44992.899299999997</c:v>
                </c:pt>
                <c:pt idx="314">
                  <c:v>44992.899299999997</c:v>
                </c:pt>
                <c:pt idx="315">
                  <c:v>44992.899299999997</c:v>
                </c:pt>
                <c:pt idx="316">
                  <c:v>44992.899299999997</c:v>
                </c:pt>
                <c:pt idx="317">
                  <c:v>44992.899299999997</c:v>
                </c:pt>
                <c:pt idx="318">
                  <c:v>44992.899299999997</c:v>
                </c:pt>
                <c:pt idx="319">
                  <c:v>44992.899299999997</c:v>
                </c:pt>
                <c:pt idx="320">
                  <c:v>37780.791599999997</c:v>
                </c:pt>
                <c:pt idx="321">
                  <c:v>8948.3908499999998</c:v>
                </c:pt>
                <c:pt idx="322">
                  <c:v>6059.08662</c:v>
                </c:pt>
                <c:pt idx="323">
                  <c:v>8395.1765099999993</c:v>
                </c:pt>
                <c:pt idx="324">
                  <c:v>13274.17713</c:v>
                </c:pt>
                <c:pt idx="325">
                  <c:v>21527.927820000001</c:v>
                </c:pt>
                <c:pt idx="326">
                  <c:v>26545.205969999999</c:v>
                </c:pt>
                <c:pt idx="327">
                  <c:v>24652.381860000001</c:v>
                </c:pt>
                <c:pt idx="328">
                  <c:v>30542.096099999999</c:v>
                </c:pt>
                <c:pt idx="329">
                  <c:v>31596.565500000001</c:v>
                </c:pt>
                <c:pt idx="330">
                  <c:v>44992.899299999997</c:v>
                </c:pt>
                <c:pt idx="331">
                  <c:v>44992.899299999997</c:v>
                </c:pt>
                <c:pt idx="332">
                  <c:v>44992.899299999997</c:v>
                </c:pt>
                <c:pt idx="333">
                  <c:v>44992.899299999997</c:v>
                </c:pt>
                <c:pt idx="334">
                  <c:v>44992.899299999997</c:v>
                </c:pt>
                <c:pt idx="335">
                  <c:v>44992.899299999997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44992.899299999997</c:v>
                </c:pt>
                <c:pt idx="342">
                  <c:v>44992.899299999997</c:v>
                </c:pt>
                <c:pt idx="343">
                  <c:v>44992.899299999997</c:v>
                </c:pt>
                <c:pt idx="344">
                  <c:v>44992.899299999997</c:v>
                </c:pt>
                <c:pt idx="345">
                  <c:v>44992.899299999997</c:v>
                </c:pt>
                <c:pt idx="346">
                  <c:v>31779.733499999998</c:v>
                </c:pt>
                <c:pt idx="347">
                  <c:v>29235.637139999999</c:v>
                </c:pt>
                <c:pt idx="348">
                  <c:v>44992.899299999997</c:v>
                </c:pt>
                <c:pt idx="349">
                  <c:v>35313.618300000002</c:v>
                </c:pt>
                <c:pt idx="350">
                  <c:v>32535.017100000001</c:v>
                </c:pt>
                <c:pt idx="351">
                  <c:v>33937.29</c:v>
                </c:pt>
                <c:pt idx="352">
                  <c:v>30319.234199999999</c:v>
                </c:pt>
                <c:pt idx="353">
                  <c:v>26967.92139</c:v>
                </c:pt>
                <c:pt idx="354">
                  <c:v>40450.0239</c:v>
                </c:pt>
                <c:pt idx="355">
                  <c:v>42979.731299999999</c:v>
                </c:pt>
                <c:pt idx="356">
                  <c:v>44992.899299999997</c:v>
                </c:pt>
                <c:pt idx="357">
                  <c:v>44992.899299999997</c:v>
                </c:pt>
                <c:pt idx="358">
                  <c:v>44992.899299999997</c:v>
                </c:pt>
                <c:pt idx="359">
                  <c:v>44992.899299999997</c:v>
                </c:pt>
                <c:pt idx="360">
                  <c:v>44992.899299999997</c:v>
                </c:pt>
                <c:pt idx="361">
                  <c:v>44992.899299999997</c:v>
                </c:pt>
                <c:pt idx="362">
                  <c:v>44992.899299999997</c:v>
                </c:pt>
                <c:pt idx="363">
                  <c:v>44992.899299999997</c:v>
                </c:pt>
                <c:pt idx="364">
                  <c:v>44992.899299999997</c:v>
                </c:pt>
                <c:pt idx="365">
                  <c:v>44992.899299999997</c:v>
                </c:pt>
                <c:pt idx="366">
                  <c:v>44992.899299999997</c:v>
                </c:pt>
                <c:pt idx="367">
                  <c:v>44992.899299999997</c:v>
                </c:pt>
                <c:pt idx="368">
                  <c:v>42014.487300000001</c:v>
                </c:pt>
                <c:pt idx="369">
                  <c:v>14093.776830000001</c:v>
                </c:pt>
                <c:pt idx="370">
                  <c:v>2960.5086270000002</c:v>
                </c:pt>
                <c:pt idx="371">
                  <c:v>2337.5955720000002</c:v>
                </c:pt>
                <c:pt idx="372">
                  <c:v>2564.7357900000002</c:v>
                </c:pt>
                <c:pt idx="373">
                  <c:v>4667.0395200000003</c:v>
                </c:pt>
                <c:pt idx="374">
                  <c:v>8170.5406499999999</c:v>
                </c:pt>
                <c:pt idx="375">
                  <c:v>10313.314109999999</c:v>
                </c:pt>
                <c:pt idx="376">
                  <c:v>6917.4123</c:v>
                </c:pt>
                <c:pt idx="377">
                  <c:v>11105.55249</c:v>
                </c:pt>
                <c:pt idx="378">
                  <c:v>12809.69418</c:v>
                </c:pt>
                <c:pt idx="379">
                  <c:v>44992.899299999997</c:v>
                </c:pt>
                <c:pt idx="380">
                  <c:v>44992.899299999997</c:v>
                </c:pt>
                <c:pt idx="381">
                  <c:v>44992.899299999997</c:v>
                </c:pt>
                <c:pt idx="382">
                  <c:v>44992.899299999997</c:v>
                </c:pt>
                <c:pt idx="383">
                  <c:v>44992.899299999997</c:v>
                </c:pt>
                <c:pt idx="384">
                  <c:v>44992.899299999997</c:v>
                </c:pt>
                <c:pt idx="385">
                  <c:v>44992.899299999997</c:v>
                </c:pt>
                <c:pt idx="386">
                  <c:v>44992.899299999997</c:v>
                </c:pt>
                <c:pt idx="387">
                  <c:v>44992.899299999997</c:v>
                </c:pt>
                <c:pt idx="388">
                  <c:v>44992.899299999997</c:v>
                </c:pt>
                <c:pt idx="389">
                  <c:v>44992.899299999997</c:v>
                </c:pt>
                <c:pt idx="390">
                  <c:v>44992.899299999997</c:v>
                </c:pt>
                <c:pt idx="391">
                  <c:v>44992.899299999997</c:v>
                </c:pt>
                <c:pt idx="392">
                  <c:v>44992.899299999997</c:v>
                </c:pt>
                <c:pt idx="393">
                  <c:v>44992.899299999997</c:v>
                </c:pt>
                <c:pt idx="394">
                  <c:v>44992.899299999997</c:v>
                </c:pt>
                <c:pt idx="395">
                  <c:v>44992.899299999997</c:v>
                </c:pt>
                <c:pt idx="396">
                  <c:v>44992.899299999997</c:v>
                </c:pt>
                <c:pt idx="397">
                  <c:v>44992.899299999997</c:v>
                </c:pt>
                <c:pt idx="398">
                  <c:v>44992.899299999997</c:v>
                </c:pt>
                <c:pt idx="399">
                  <c:v>44992.899299999997</c:v>
                </c:pt>
                <c:pt idx="400">
                  <c:v>44992.899299999997</c:v>
                </c:pt>
                <c:pt idx="401">
                  <c:v>44992.899299999997</c:v>
                </c:pt>
                <c:pt idx="402">
                  <c:v>44992.899299999997</c:v>
                </c:pt>
                <c:pt idx="403">
                  <c:v>44992.899299999997</c:v>
                </c:pt>
                <c:pt idx="404">
                  <c:v>44992.899299999997</c:v>
                </c:pt>
                <c:pt idx="405">
                  <c:v>44992.899299999997</c:v>
                </c:pt>
                <c:pt idx="406">
                  <c:v>0</c:v>
                </c:pt>
                <c:pt idx="407">
                  <c:v>44992.899299999997</c:v>
                </c:pt>
                <c:pt idx="408">
                  <c:v>44992.899299999997</c:v>
                </c:pt>
                <c:pt idx="409">
                  <c:v>44992.899299999997</c:v>
                </c:pt>
                <c:pt idx="410">
                  <c:v>0</c:v>
                </c:pt>
                <c:pt idx="411">
                  <c:v>44992.899299999997</c:v>
                </c:pt>
                <c:pt idx="412">
                  <c:v>44992.899299999997</c:v>
                </c:pt>
                <c:pt idx="413">
                  <c:v>44992.899299999997</c:v>
                </c:pt>
                <c:pt idx="414">
                  <c:v>44992.899299999997</c:v>
                </c:pt>
                <c:pt idx="415">
                  <c:v>44992.899299999997</c:v>
                </c:pt>
                <c:pt idx="416">
                  <c:v>44992.899299999997</c:v>
                </c:pt>
                <c:pt idx="417">
                  <c:v>44992.899299999997</c:v>
                </c:pt>
                <c:pt idx="418">
                  <c:v>44992.899299999997</c:v>
                </c:pt>
                <c:pt idx="419">
                  <c:v>44992.899299999997</c:v>
                </c:pt>
                <c:pt idx="420">
                  <c:v>44992.899299999997</c:v>
                </c:pt>
                <c:pt idx="421">
                  <c:v>44992.899299999997</c:v>
                </c:pt>
                <c:pt idx="422">
                  <c:v>40234.864500000003</c:v>
                </c:pt>
                <c:pt idx="423">
                  <c:v>27645.198270000001</c:v>
                </c:pt>
                <c:pt idx="424">
                  <c:v>22364.258819999999</c:v>
                </c:pt>
                <c:pt idx="425">
                  <c:v>37047.591</c:v>
                </c:pt>
                <c:pt idx="426">
                  <c:v>44992.899299999997</c:v>
                </c:pt>
                <c:pt idx="427">
                  <c:v>44992.899299999997</c:v>
                </c:pt>
                <c:pt idx="428">
                  <c:v>44992.899299999997</c:v>
                </c:pt>
                <c:pt idx="429">
                  <c:v>44992.899299999997</c:v>
                </c:pt>
                <c:pt idx="430">
                  <c:v>44992.899299999997</c:v>
                </c:pt>
                <c:pt idx="431">
                  <c:v>44992.899299999997</c:v>
                </c:pt>
                <c:pt idx="432">
                  <c:v>44992.899299999997</c:v>
                </c:pt>
                <c:pt idx="433">
                  <c:v>44992.899299999997</c:v>
                </c:pt>
                <c:pt idx="434">
                  <c:v>44992.899299999997</c:v>
                </c:pt>
                <c:pt idx="435">
                  <c:v>44992.899299999997</c:v>
                </c:pt>
                <c:pt idx="436">
                  <c:v>44992.899299999997</c:v>
                </c:pt>
                <c:pt idx="437">
                  <c:v>44992.899299999997</c:v>
                </c:pt>
                <c:pt idx="438">
                  <c:v>44992.899299999997</c:v>
                </c:pt>
                <c:pt idx="439">
                  <c:v>44992.899299999997</c:v>
                </c:pt>
                <c:pt idx="440">
                  <c:v>44992.899299999997</c:v>
                </c:pt>
                <c:pt idx="441">
                  <c:v>10924.4463</c:v>
                </c:pt>
                <c:pt idx="442">
                  <c:v>3296.1576300000002</c:v>
                </c:pt>
                <c:pt idx="443">
                  <c:v>1936.165614</c:v>
                </c:pt>
                <c:pt idx="444">
                  <c:v>1213.073664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1396.747494</c:v>
                </c:pt>
                <c:pt idx="449">
                  <c:v>1110.3563939999999</c:v>
                </c:pt>
                <c:pt idx="450">
                  <c:v>1761.7221030000001</c:v>
                </c:pt>
                <c:pt idx="451">
                  <c:v>5164.7914199999996</c:v>
                </c:pt>
                <c:pt idx="452">
                  <c:v>10604.908229999999</c:v>
                </c:pt>
                <c:pt idx="453">
                  <c:v>16406.66922</c:v>
                </c:pt>
                <c:pt idx="454">
                  <c:v>28976.02275</c:v>
                </c:pt>
                <c:pt idx="455">
                  <c:v>44992.899299999997</c:v>
                </c:pt>
                <c:pt idx="456">
                  <c:v>44992.899299999997</c:v>
                </c:pt>
                <c:pt idx="457">
                  <c:v>44992.899299999997</c:v>
                </c:pt>
                <c:pt idx="458">
                  <c:v>44992.899299999997</c:v>
                </c:pt>
                <c:pt idx="459">
                  <c:v>44992.899299999997</c:v>
                </c:pt>
                <c:pt idx="460">
                  <c:v>44992.899299999997</c:v>
                </c:pt>
                <c:pt idx="461">
                  <c:v>44992.899299999997</c:v>
                </c:pt>
                <c:pt idx="462">
                  <c:v>44992.899299999997</c:v>
                </c:pt>
                <c:pt idx="463">
                  <c:v>39576.262499999997</c:v>
                </c:pt>
                <c:pt idx="464">
                  <c:v>27603.410100000001</c:v>
                </c:pt>
                <c:pt idx="465">
                  <c:v>7141.13904</c:v>
                </c:pt>
                <c:pt idx="466">
                  <c:v>1914.9324690000001</c:v>
                </c:pt>
                <c:pt idx="467">
                  <c:v>1177.0271700000001</c:v>
                </c:pt>
                <c:pt idx="468">
                  <c:v>0</c:v>
                </c:pt>
                <c:pt idx="469">
                  <c:v>1510.1555069999999</c:v>
                </c:pt>
                <c:pt idx="470">
                  <c:v>0</c:v>
                </c:pt>
                <c:pt idx="471">
                  <c:v>0</c:v>
                </c:pt>
                <c:pt idx="472">
                  <c:v>1728.580215</c:v>
                </c:pt>
                <c:pt idx="473">
                  <c:v>1706.718165</c:v>
                </c:pt>
                <c:pt idx="474">
                  <c:v>8869.7817300000006</c:v>
                </c:pt>
                <c:pt idx="475">
                  <c:v>36273.805500000002</c:v>
                </c:pt>
                <c:pt idx="476">
                  <c:v>44992.899299999997</c:v>
                </c:pt>
                <c:pt idx="477">
                  <c:v>44992.899299999997</c:v>
                </c:pt>
                <c:pt idx="478">
                  <c:v>44992.899299999997</c:v>
                </c:pt>
                <c:pt idx="479">
                  <c:v>5938.3110900000001</c:v>
                </c:pt>
                <c:pt idx="480">
                  <c:v>20041.799879999999</c:v>
                </c:pt>
                <c:pt idx="481">
                  <c:v>44992.899299999997</c:v>
                </c:pt>
                <c:pt idx="482">
                  <c:v>44992.899299999997</c:v>
                </c:pt>
                <c:pt idx="483">
                  <c:v>44992.899299999997</c:v>
                </c:pt>
                <c:pt idx="484">
                  <c:v>44992.899299999997</c:v>
                </c:pt>
                <c:pt idx="485">
                  <c:v>0</c:v>
                </c:pt>
                <c:pt idx="486">
                  <c:v>0</c:v>
                </c:pt>
                <c:pt idx="487">
                  <c:v>44992.899299999997</c:v>
                </c:pt>
                <c:pt idx="488">
                  <c:v>0</c:v>
                </c:pt>
                <c:pt idx="489">
                  <c:v>0</c:v>
                </c:pt>
                <c:pt idx="490">
                  <c:v>44992.899299999997</c:v>
                </c:pt>
                <c:pt idx="491">
                  <c:v>44992.899299999997</c:v>
                </c:pt>
                <c:pt idx="492">
                  <c:v>44992.899299999997</c:v>
                </c:pt>
                <c:pt idx="493">
                  <c:v>44992.899299999997</c:v>
                </c:pt>
                <c:pt idx="494">
                  <c:v>44992.899299999997</c:v>
                </c:pt>
                <c:pt idx="495">
                  <c:v>44992.899299999997</c:v>
                </c:pt>
                <c:pt idx="496">
                  <c:v>44992.899299999997</c:v>
                </c:pt>
                <c:pt idx="497">
                  <c:v>0</c:v>
                </c:pt>
                <c:pt idx="498">
                  <c:v>44992.899299999997</c:v>
                </c:pt>
                <c:pt idx="499">
                  <c:v>25846.09461</c:v>
                </c:pt>
                <c:pt idx="500">
                  <c:v>29906.131170000001</c:v>
                </c:pt>
                <c:pt idx="501">
                  <c:v>6736.3949400000001</c:v>
                </c:pt>
                <c:pt idx="502">
                  <c:v>1522.2259650000001</c:v>
                </c:pt>
                <c:pt idx="503">
                  <c:v>0</c:v>
                </c:pt>
                <c:pt idx="504">
                  <c:v>0</c:v>
                </c:pt>
                <c:pt idx="505">
                  <c:v>7544.17533</c:v>
                </c:pt>
                <c:pt idx="506">
                  <c:v>44992.899299999997</c:v>
                </c:pt>
                <c:pt idx="507">
                  <c:v>44992.899299999997</c:v>
                </c:pt>
                <c:pt idx="508">
                  <c:v>44992.899299999997</c:v>
                </c:pt>
                <c:pt idx="509">
                  <c:v>44992.899299999997</c:v>
                </c:pt>
                <c:pt idx="510">
                  <c:v>44992.899299999997</c:v>
                </c:pt>
                <c:pt idx="511">
                  <c:v>44992.899299999997</c:v>
                </c:pt>
                <c:pt idx="512">
                  <c:v>44992.899299999997</c:v>
                </c:pt>
                <c:pt idx="513">
                  <c:v>44992.899299999997</c:v>
                </c:pt>
                <c:pt idx="514">
                  <c:v>44992.899299999997</c:v>
                </c:pt>
                <c:pt idx="515">
                  <c:v>44992.899299999997</c:v>
                </c:pt>
                <c:pt idx="516">
                  <c:v>44992.899299999997</c:v>
                </c:pt>
                <c:pt idx="517">
                  <c:v>39152.9277</c:v>
                </c:pt>
                <c:pt idx="518">
                  <c:v>35874.403200000001</c:v>
                </c:pt>
                <c:pt idx="519">
                  <c:v>40396.162199999999</c:v>
                </c:pt>
                <c:pt idx="520">
                  <c:v>34081.295400000003</c:v>
                </c:pt>
                <c:pt idx="521">
                  <c:v>31779.733499999998</c:v>
                </c:pt>
                <c:pt idx="522">
                  <c:v>29337.01557</c:v>
                </c:pt>
                <c:pt idx="523">
                  <c:v>34823.687700000002</c:v>
                </c:pt>
                <c:pt idx="524">
                  <c:v>20885.636640000001</c:v>
                </c:pt>
                <c:pt idx="525">
                  <c:v>12129.46185</c:v>
                </c:pt>
                <c:pt idx="526">
                  <c:v>28504.063320000001</c:v>
                </c:pt>
                <c:pt idx="527">
                  <c:v>18285.049500000001</c:v>
                </c:pt>
                <c:pt idx="528">
                  <c:v>19035.663509999998</c:v>
                </c:pt>
                <c:pt idx="529">
                  <c:v>6553.2240300000003</c:v>
                </c:pt>
                <c:pt idx="530">
                  <c:v>4839.3969299999999</c:v>
                </c:pt>
                <c:pt idx="531">
                  <c:v>7925.6858400000001</c:v>
                </c:pt>
                <c:pt idx="532">
                  <c:v>6801.84933</c:v>
                </c:pt>
                <c:pt idx="533">
                  <c:v>12985.7412</c:v>
                </c:pt>
                <c:pt idx="534">
                  <c:v>3245.7756599999998</c:v>
                </c:pt>
                <c:pt idx="535">
                  <c:v>6769.0694100000001</c:v>
                </c:pt>
                <c:pt idx="536">
                  <c:v>4061.0543699999998</c:v>
                </c:pt>
                <c:pt idx="537">
                  <c:v>2809.1666100000002</c:v>
                </c:pt>
                <c:pt idx="538">
                  <c:v>5552.1118500000002</c:v>
                </c:pt>
                <c:pt idx="539">
                  <c:v>2864.146941</c:v>
                </c:pt>
                <c:pt idx="540">
                  <c:v>10473.020039999999</c:v>
                </c:pt>
                <c:pt idx="541">
                  <c:v>6633.6198299999996</c:v>
                </c:pt>
                <c:pt idx="542">
                  <c:v>3065.43651</c:v>
                </c:pt>
                <c:pt idx="543">
                  <c:v>12809.69418</c:v>
                </c:pt>
                <c:pt idx="544">
                  <c:v>27938.896919999999</c:v>
                </c:pt>
                <c:pt idx="545">
                  <c:v>44992.899299999997</c:v>
                </c:pt>
                <c:pt idx="546">
                  <c:v>44992.899299999997</c:v>
                </c:pt>
                <c:pt idx="547">
                  <c:v>44992.899299999997</c:v>
                </c:pt>
                <c:pt idx="548">
                  <c:v>44992.899299999997</c:v>
                </c:pt>
                <c:pt idx="549">
                  <c:v>44992.899299999997</c:v>
                </c:pt>
                <c:pt idx="550">
                  <c:v>44992.899299999997</c:v>
                </c:pt>
                <c:pt idx="551">
                  <c:v>44992.899299999997</c:v>
                </c:pt>
                <c:pt idx="552">
                  <c:v>44992.899299999997</c:v>
                </c:pt>
                <c:pt idx="553">
                  <c:v>44992.899299999997</c:v>
                </c:pt>
                <c:pt idx="554">
                  <c:v>44992.899299999997</c:v>
                </c:pt>
                <c:pt idx="555">
                  <c:v>44992.899299999997</c:v>
                </c:pt>
                <c:pt idx="556">
                  <c:v>44992.899299999997</c:v>
                </c:pt>
                <c:pt idx="557">
                  <c:v>44992.899299999997</c:v>
                </c:pt>
                <c:pt idx="558">
                  <c:v>44992.899299999997</c:v>
                </c:pt>
                <c:pt idx="559">
                  <c:v>44992.899299999997</c:v>
                </c:pt>
                <c:pt idx="560">
                  <c:v>44992.899299999997</c:v>
                </c:pt>
                <c:pt idx="561">
                  <c:v>34177.524899999997</c:v>
                </c:pt>
                <c:pt idx="562">
                  <c:v>35626.271999999997</c:v>
                </c:pt>
                <c:pt idx="563">
                  <c:v>23873.137320000002</c:v>
                </c:pt>
                <c:pt idx="564">
                  <c:v>18873.120780000001</c:v>
                </c:pt>
                <c:pt idx="565">
                  <c:v>15094.911</c:v>
                </c:pt>
                <c:pt idx="566">
                  <c:v>19706.2857</c:v>
                </c:pt>
                <c:pt idx="567">
                  <c:v>22619.31582</c:v>
                </c:pt>
                <c:pt idx="568">
                  <c:v>19639.635419999999</c:v>
                </c:pt>
                <c:pt idx="569">
                  <c:v>35461.488299999997</c:v>
                </c:pt>
                <c:pt idx="570">
                  <c:v>17420.92539</c:v>
                </c:pt>
                <c:pt idx="571">
                  <c:v>43317.267</c:v>
                </c:pt>
                <c:pt idx="572">
                  <c:v>44992.899299999997</c:v>
                </c:pt>
                <c:pt idx="573">
                  <c:v>44992.899299999997</c:v>
                </c:pt>
                <c:pt idx="574">
                  <c:v>44992.899299999997</c:v>
                </c:pt>
                <c:pt idx="575">
                  <c:v>35725.386599999998</c:v>
                </c:pt>
                <c:pt idx="576">
                  <c:v>44992.899299999997</c:v>
                </c:pt>
                <c:pt idx="577">
                  <c:v>38994.9588</c:v>
                </c:pt>
                <c:pt idx="578">
                  <c:v>44992.899299999997</c:v>
                </c:pt>
                <c:pt idx="579">
                  <c:v>44992.899299999997</c:v>
                </c:pt>
                <c:pt idx="580">
                  <c:v>44992.899299999997</c:v>
                </c:pt>
                <c:pt idx="581">
                  <c:v>44992.899299999997</c:v>
                </c:pt>
                <c:pt idx="582">
                  <c:v>44992.899299999997</c:v>
                </c:pt>
                <c:pt idx="583">
                  <c:v>44992.899299999997</c:v>
                </c:pt>
                <c:pt idx="584">
                  <c:v>44992.899299999997</c:v>
                </c:pt>
                <c:pt idx="585">
                  <c:v>44992.899299999997</c:v>
                </c:pt>
                <c:pt idx="586">
                  <c:v>7889.3850599999996</c:v>
                </c:pt>
                <c:pt idx="587">
                  <c:v>7369.6384200000002</c:v>
                </c:pt>
                <c:pt idx="588">
                  <c:v>4003.13211</c:v>
                </c:pt>
                <c:pt idx="589">
                  <c:v>3953.3805600000001</c:v>
                </c:pt>
                <c:pt idx="590">
                  <c:v>3046.1772599999999</c:v>
                </c:pt>
                <c:pt idx="591">
                  <c:v>3391.5938099999998</c:v>
                </c:pt>
                <c:pt idx="592">
                  <c:v>1981.505388</c:v>
                </c:pt>
                <c:pt idx="593">
                  <c:v>5151.1399799999999</c:v>
                </c:pt>
                <c:pt idx="594">
                  <c:v>7907.5215600000001</c:v>
                </c:pt>
                <c:pt idx="595">
                  <c:v>21598.782179999998</c:v>
                </c:pt>
                <c:pt idx="596">
                  <c:v>36895.340700000001</c:v>
                </c:pt>
                <c:pt idx="597">
                  <c:v>44992.899299999997</c:v>
                </c:pt>
                <c:pt idx="598">
                  <c:v>37935.466200000003</c:v>
                </c:pt>
                <c:pt idx="599">
                  <c:v>44992.899299999997</c:v>
                </c:pt>
                <c:pt idx="600">
                  <c:v>38994.9588</c:v>
                </c:pt>
                <c:pt idx="601">
                  <c:v>28277.091090000002</c:v>
                </c:pt>
                <c:pt idx="602">
                  <c:v>22327.9794</c:v>
                </c:pt>
                <c:pt idx="603">
                  <c:v>15698.6373</c:v>
                </c:pt>
                <c:pt idx="604">
                  <c:v>10737.899009999999</c:v>
                </c:pt>
                <c:pt idx="605">
                  <c:v>6851.2174199999999</c:v>
                </c:pt>
                <c:pt idx="606">
                  <c:v>5968.3530600000004</c:v>
                </c:pt>
                <c:pt idx="607">
                  <c:v>4641.5443800000003</c:v>
                </c:pt>
                <c:pt idx="608">
                  <c:v>19773.086609999998</c:v>
                </c:pt>
                <c:pt idx="609">
                  <c:v>44992.899299999997</c:v>
                </c:pt>
                <c:pt idx="610">
                  <c:v>38142.355199999998</c:v>
                </c:pt>
                <c:pt idx="611">
                  <c:v>40073.996700000003</c:v>
                </c:pt>
                <c:pt idx="612">
                  <c:v>20597.959770000001</c:v>
                </c:pt>
                <c:pt idx="613">
                  <c:v>10313.314109999999</c:v>
                </c:pt>
                <c:pt idx="614">
                  <c:v>41555.6175</c:v>
                </c:pt>
                <c:pt idx="615">
                  <c:v>44531.7</c:v>
                </c:pt>
                <c:pt idx="616">
                  <c:v>44992.899299999997</c:v>
                </c:pt>
                <c:pt idx="617">
                  <c:v>44992.899299999997</c:v>
                </c:pt>
                <c:pt idx="618">
                  <c:v>44992.899299999997</c:v>
                </c:pt>
                <c:pt idx="619">
                  <c:v>44992.899299999997</c:v>
                </c:pt>
                <c:pt idx="620">
                  <c:v>44992.899299999997</c:v>
                </c:pt>
                <c:pt idx="621">
                  <c:v>44992.899299999997</c:v>
                </c:pt>
                <c:pt idx="622">
                  <c:v>44992.899299999997</c:v>
                </c:pt>
                <c:pt idx="623">
                  <c:v>44992.899299999997</c:v>
                </c:pt>
                <c:pt idx="624">
                  <c:v>44992.899299999997</c:v>
                </c:pt>
                <c:pt idx="625">
                  <c:v>44992.899299999997</c:v>
                </c:pt>
                <c:pt idx="626">
                  <c:v>44992.899299999997</c:v>
                </c:pt>
                <c:pt idx="627">
                  <c:v>44992.899299999997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44992.899299999997</c:v>
                </c:pt>
                <c:pt idx="633">
                  <c:v>44992.899299999997</c:v>
                </c:pt>
                <c:pt idx="634">
                  <c:v>0</c:v>
                </c:pt>
                <c:pt idx="635">
                  <c:v>0</c:v>
                </c:pt>
                <c:pt idx="636">
                  <c:v>44992.899299999997</c:v>
                </c:pt>
                <c:pt idx="637">
                  <c:v>44992.899299999997</c:v>
                </c:pt>
                <c:pt idx="638">
                  <c:v>44992.899299999997</c:v>
                </c:pt>
                <c:pt idx="639">
                  <c:v>44992.899299999997</c:v>
                </c:pt>
                <c:pt idx="640">
                  <c:v>44992.899299999997</c:v>
                </c:pt>
                <c:pt idx="641">
                  <c:v>44992.899299999997</c:v>
                </c:pt>
                <c:pt idx="642">
                  <c:v>44992.899299999997</c:v>
                </c:pt>
                <c:pt idx="643">
                  <c:v>44992.899299999997</c:v>
                </c:pt>
                <c:pt idx="644">
                  <c:v>44992.899299999997</c:v>
                </c:pt>
                <c:pt idx="645">
                  <c:v>44992.899299999997</c:v>
                </c:pt>
                <c:pt idx="646">
                  <c:v>42346.956899999997</c:v>
                </c:pt>
                <c:pt idx="647">
                  <c:v>44992.899299999997</c:v>
                </c:pt>
                <c:pt idx="648">
                  <c:v>44992.899299999997</c:v>
                </c:pt>
                <c:pt idx="649">
                  <c:v>44992.899299999997</c:v>
                </c:pt>
                <c:pt idx="650">
                  <c:v>44992.899299999997</c:v>
                </c:pt>
                <c:pt idx="651">
                  <c:v>44992.899299999997</c:v>
                </c:pt>
                <c:pt idx="652">
                  <c:v>44992.899299999997</c:v>
                </c:pt>
                <c:pt idx="653">
                  <c:v>44992.899299999997</c:v>
                </c:pt>
                <c:pt idx="654">
                  <c:v>29380.53513</c:v>
                </c:pt>
                <c:pt idx="655">
                  <c:v>25408.85802</c:v>
                </c:pt>
                <c:pt idx="656">
                  <c:v>5653.0860300000004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4722.5989499999996</c:v>
                </c:pt>
                <c:pt idx="661">
                  <c:v>13197.41511</c:v>
                </c:pt>
                <c:pt idx="662">
                  <c:v>25567.277849999999</c:v>
                </c:pt>
                <c:pt idx="663">
                  <c:v>31505.2461</c:v>
                </c:pt>
                <c:pt idx="664">
                  <c:v>38349.9951</c:v>
                </c:pt>
                <c:pt idx="665">
                  <c:v>40181.194199999998</c:v>
                </c:pt>
                <c:pt idx="666">
                  <c:v>44992.899299999997</c:v>
                </c:pt>
                <c:pt idx="667">
                  <c:v>44992.899299999997</c:v>
                </c:pt>
                <c:pt idx="668">
                  <c:v>44992.899299999997</c:v>
                </c:pt>
                <c:pt idx="669">
                  <c:v>44992.899299999997</c:v>
                </c:pt>
                <c:pt idx="670">
                  <c:v>0</c:v>
                </c:pt>
                <c:pt idx="671">
                  <c:v>44992.899299999997</c:v>
                </c:pt>
                <c:pt idx="672">
                  <c:v>44992.899299999997</c:v>
                </c:pt>
                <c:pt idx="673">
                  <c:v>44992.899299999997</c:v>
                </c:pt>
                <c:pt idx="674">
                  <c:v>44992.899299999997</c:v>
                </c:pt>
                <c:pt idx="675">
                  <c:v>44992.899299999997</c:v>
                </c:pt>
                <c:pt idx="676">
                  <c:v>44992.899299999997</c:v>
                </c:pt>
                <c:pt idx="677">
                  <c:v>44992.899299999997</c:v>
                </c:pt>
                <c:pt idx="678">
                  <c:v>44992.899299999997</c:v>
                </c:pt>
                <c:pt idx="679">
                  <c:v>44992.899299999997</c:v>
                </c:pt>
                <c:pt idx="680">
                  <c:v>44992.899299999997</c:v>
                </c:pt>
                <c:pt idx="681">
                  <c:v>28107.654900000001</c:v>
                </c:pt>
                <c:pt idx="682">
                  <c:v>18636.402539999999</c:v>
                </c:pt>
                <c:pt idx="683">
                  <c:v>22765.92957</c:v>
                </c:pt>
                <c:pt idx="684">
                  <c:v>13907.82993</c:v>
                </c:pt>
                <c:pt idx="685">
                  <c:v>4878.7532700000002</c:v>
                </c:pt>
                <c:pt idx="686">
                  <c:v>1687.2006120000001</c:v>
                </c:pt>
                <c:pt idx="687">
                  <c:v>1907.8894049999999</c:v>
                </c:pt>
                <c:pt idx="688">
                  <c:v>1516.1827290000001</c:v>
                </c:pt>
                <c:pt idx="689">
                  <c:v>2671.8677550000002</c:v>
                </c:pt>
                <c:pt idx="690">
                  <c:v>5833.9582200000004</c:v>
                </c:pt>
                <c:pt idx="691">
                  <c:v>9067.1732699999993</c:v>
                </c:pt>
                <c:pt idx="692">
                  <c:v>9498.0180299999993</c:v>
                </c:pt>
                <c:pt idx="693">
                  <c:v>30945.994500000001</c:v>
                </c:pt>
                <c:pt idx="694">
                  <c:v>31277.717400000001</c:v>
                </c:pt>
                <c:pt idx="695">
                  <c:v>44992.899299999997</c:v>
                </c:pt>
                <c:pt idx="696">
                  <c:v>44992.899299999997</c:v>
                </c:pt>
                <c:pt idx="697">
                  <c:v>44992.899299999997</c:v>
                </c:pt>
                <c:pt idx="698">
                  <c:v>44992.899299999997</c:v>
                </c:pt>
                <c:pt idx="699">
                  <c:v>44992.899299999997</c:v>
                </c:pt>
                <c:pt idx="700">
                  <c:v>44992.899299999997</c:v>
                </c:pt>
                <c:pt idx="701">
                  <c:v>44992.899299999997</c:v>
                </c:pt>
                <c:pt idx="702">
                  <c:v>44992.899299999997</c:v>
                </c:pt>
                <c:pt idx="703">
                  <c:v>44992.899299999997</c:v>
                </c:pt>
                <c:pt idx="704">
                  <c:v>44992.899299999997</c:v>
                </c:pt>
                <c:pt idx="705">
                  <c:v>19003.080600000001</c:v>
                </c:pt>
                <c:pt idx="706">
                  <c:v>2185.3074029999998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1936.165614</c:v>
                </c:pt>
                <c:pt idx="715">
                  <c:v>5363.1202800000001</c:v>
                </c:pt>
                <c:pt idx="716">
                  <c:v>22364.258819999999</c:v>
                </c:pt>
                <c:pt idx="717">
                  <c:v>22546.245569999999</c:v>
                </c:pt>
                <c:pt idx="718">
                  <c:v>25002.63852</c:v>
                </c:pt>
                <c:pt idx="719">
                  <c:v>27687.028590000002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D35-CD42-AFE3-08FE648BD02B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Actual Power</c:v>
                </c:pt>
              </c:strCache>
            </c:strRef>
          </c:tx>
          <c:spPr>
            <a:ln w="12700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Sheet1!$E$2:$E$721</c:f>
              <c:numCache>
                <c:formatCode>General</c:formatCode>
                <c:ptCount val="720"/>
                <c:pt idx="0">
                  <c:v>7667.9767499999998</c:v>
                </c:pt>
                <c:pt idx="1">
                  <c:v>7369.6384200000002</c:v>
                </c:pt>
                <c:pt idx="2">
                  <c:v>7243.3701300000002</c:v>
                </c:pt>
                <c:pt idx="3">
                  <c:v>7980.3455700000004</c:v>
                </c:pt>
                <c:pt idx="4">
                  <c:v>4465.6733400000003</c:v>
                </c:pt>
                <c:pt idx="5">
                  <c:v>10291.66266</c:v>
                </c:pt>
                <c:pt idx="6">
                  <c:v>12210.10959</c:v>
                </c:pt>
                <c:pt idx="7">
                  <c:v>15122.85879</c:v>
                </c:pt>
                <c:pt idx="8">
                  <c:v>20008.078409999998</c:v>
                </c:pt>
                <c:pt idx="9">
                  <c:v>24025.114409999998</c:v>
                </c:pt>
                <c:pt idx="10">
                  <c:v>23333.817360000001</c:v>
                </c:pt>
                <c:pt idx="11">
                  <c:v>12153.61875</c:v>
                </c:pt>
                <c:pt idx="12">
                  <c:v>31779.733499999998</c:v>
                </c:pt>
                <c:pt idx="13">
                  <c:v>44992.899299999997</c:v>
                </c:pt>
                <c:pt idx="14">
                  <c:v>44992.899299999997</c:v>
                </c:pt>
                <c:pt idx="15">
                  <c:v>44992.899299999997</c:v>
                </c:pt>
                <c:pt idx="16">
                  <c:v>44992.899299999997</c:v>
                </c:pt>
                <c:pt idx="17">
                  <c:v>44992.899299999997</c:v>
                </c:pt>
                <c:pt idx="18">
                  <c:v>44992.899299999997</c:v>
                </c:pt>
                <c:pt idx="19">
                  <c:v>44992.899299999997</c:v>
                </c:pt>
                <c:pt idx="20">
                  <c:v>44992.899299999997</c:v>
                </c:pt>
                <c:pt idx="21">
                  <c:v>44992.899299999997</c:v>
                </c:pt>
                <c:pt idx="22">
                  <c:v>44992.899299999997</c:v>
                </c:pt>
                <c:pt idx="23">
                  <c:v>44992.899299999997</c:v>
                </c:pt>
                <c:pt idx="24">
                  <c:v>44992.899299999997</c:v>
                </c:pt>
                <c:pt idx="25">
                  <c:v>44655.3</c:v>
                </c:pt>
                <c:pt idx="26">
                  <c:v>42720.67</c:v>
                </c:pt>
                <c:pt idx="27">
                  <c:v>41330.120000000003</c:v>
                </c:pt>
                <c:pt idx="28">
                  <c:v>40456.86</c:v>
                </c:pt>
                <c:pt idx="29">
                  <c:v>40254.58</c:v>
                </c:pt>
                <c:pt idx="30">
                  <c:v>40279.040000000001</c:v>
                </c:pt>
                <c:pt idx="31">
                  <c:v>41434.82</c:v>
                </c:pt>
                <c:pt idx="32">
                  <c:v>33302.173199999997</c:v>
                </c:pt>
                <c:pt idx="33">
                  <c:v>27298.24956</c:v>
                </c:pt>
                <c:pt idx="34">
                  <c:v>18116.29794</c:v>
                </c:pt>
                <c:pt idx="35">
                  <c:v>13061.68101</c:v>
                </c:pt>
                <c:pt idx="36">
                  <c:v>18444.202829999998</c:v>
                </c:pt>
                <c:pt idx="37">
                  <c:v>19396.536929999998</c:v>
                </c:pt>
                <c:pt idx="38">
                  <c:v>33160.372799999997</c:v>
                </c:pt>
                <c:pt idx="39">
                  <c:v>40450.0239</c:v>
                </c:pt>
                <c:pt idx="40">
                  <c:v>44992.899299999997</c:v>
                </c:pt>
                <c:pt idx="41">
                  <c:v>44992.899299999997</c:v>
                </c:pt>
                <c:pt idx="42">
                  <c:v>44992.899299999997</c:v>
                </c:pt>
                <c:pt idx="43">
                  <c:v>44992.899299999997</c:v>
                </c:pt>
                <c:pt idx="44">
                  <c:v>0</c:v>
                </c:pt>
                <c:pt idx="45">
                  <c:v>44992.899299999997</c:v>
                </c:pt>
                <c:pt idx="46">
                  <c:v>44992.899299999997</c:v>
                </c:pt>
                <c:pt idx="47">
                  <c:v>44992.899299999997</c:v>
                </c:pt>
                <c:pt idx="48">
                  <c:v>44992.899299999997</c:v>
                </c:pt>
                <c:pt idx="49">
                  <c:v>44871.79</c:v>
                </c:pt>
                <c:pt idx="50">
                  <c:v>42572.43</c:v>
                </c:pt>
                <c:pt idx="51">
                  <c:v>40746.26</c:v>
                </c:pt>
                <c:pt idx="52">
                  <c:v>39448.93</c:v>
                </c:pt>
                <c:pt idx="53">
                  <c:v>38691.599999999999</c:v>
                </c:pt>
                <c:pt idx="54">
                  <c:v>38063.769999999997</c:v>
                </c:pt>
                <c:pt idx="55">
                  <c:v>38420.74</c:v>
                </c:pt>
                <c:pt idx="56">
                  <c:v>40867.93</c:v>
                </c:pt>
                <c:pt idx="57">
                  <c:v>44239.01</c:v>
                </c:pt>
                <c:pt idx="58">
                  <c:v>44992.899299999997</c:v>
                </c:pt>
                <c:pt idx="59">
                  <c:v>44992.899299999997</c:v>
                </c:pt>
                <c:pt idx="60">
                  <c:v>44992.899299999997</c:v>
                </c:pt>
                <c:pt idx="61">
                  <c:v>44992.899299999997</c:v>
                </c:pt>
                <c:pt idx="62">
                  <c:v>44992.899299999997</c:v>
                </c:pt>
                <c:pt idx="63">
                  <c:v>44992.899299999997</c:v>
                </c:pt>
                <c:pt idx="64">
                  <c:v>44992.899299999997</c:v>
                </c:pt>
                <c:pt idx="65">
                  <c:v>44992.899299999997</c:v>
                </c:pt>
                <c:pt idx="66">
                  <c:v>44992.899299999997</c:v>
                </c:pt>
                <c:pt idx="67">
                  <c:v>44992.899299999997</c:v>
                </c:pt>
                <c:pt idx="68">
                  <c:v>44992.899299999997</c:v>
                </c:pt>
                <c:pt idx="69">
                  <c:v>44992.899299999997</c:v>
                </c:pt>
                <c:pt idx="70">
                  <c:v>44992.899299999997</c:v>
                </c:pt>
                <c:pt idx="71">
                  <c:v>44187.876600000003</c:v>
                </c:pt>
                <c:pt idx="72">
                  <c:v>34081.295400000003</c:v>
                </c:pt>
                <c:pt idx="73">
                  <c:v>19396.536929999998</c:v>
                </c:pt>
                <c:pt idx="74">
                  <c:v>8363.7339599999996</c:v>
                </c:pt>
                <c:pt idx="75">
                  <c:v>18021.8331</c:v>
                </c:pt>
                <c:pt idx="76">
                  <c:v>7817.1163200000001</c:v>
                </c:pt>
                <c:pt idx="77">
                  <c:v>2910.5081369999998</c:v>
                </c:pt>
                <c:pt idx="78">
                  <c:v>1207.879731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2154.6488250000002</c:v>
                </c:pt>
                <c:pt idx="84">
                  <c:v>4515.4605000000001</c:v>
                </c:pt>
                <c:pt idx="85">
                  <c:v>5178.4669199999998</c:v>
                </c:pt>
                <c:pt idx="86">
                  <c:v>8357.4548699999996</c:v>
                </c:pt>
                <c:pt idx="87">
                  <c:v>16923.794880000001</c:v>
                </c:pt>
                <c:pt idx="88">
                  <c:v>19739.66733</c:v>
                </c:pt>
                <c:pt idx="89">
                  <c:v>41009.399100000002</c:v>
                </c:pt>
                <c:pt idx="90">
                  <c:v>44992.899299999997</c:v>
                </c:pt>
                <c:pt idx="91">
                  <c:v>44992.899299999997</c:v>
                </c:pt>
                <c:pt idx="92">
                  <c:v>44992.899299999997</c:v>
                </c:pt>
                <c:pt idx="93">
                  <c:v>44992.899299999997</c:v>
                </c:pt>
                <c:pt idx="94">
                  <c:v>44992.899299999997</c:v>
                </c:pt>
                <c:pt idx="95">
                  <c:v>44992.899299999997</c:v>
                </c:pt>
                <c:pt idx="96">
                  <c:v>41966.17</c:v>
                </c:pt>
                <c:pt idx="97">
                  <c:v>0</c:v>
                </c:pt>
                <c:pt idx="98">
                  <c:v>37935.75</c:v>
                </c:pt>
                <c:pt idx="99">
                  <c:v>0</c:v>
                </c:pt>
                <c:pt idx="100">
                  <c:v>36900.01</c:v>
                </c:pt>
                <c:pt idx="101">
                  <c:v>38118.26</c:v>
                </c:pt>
                <c:pt idx="102">
                  <c:v>39959.43</c:v>
                </c:pt>
                <c:pt idx="103">
                  <c:v>41401.870000000003</c:v>
                </c:pt>
                <c:pt idx="104">
                  <c:v>43765.14</c:v>
                </c:pt>
                <c:pt idx="105">
                  <c:v>37677.909</c:v>
                </c:pt>
                <c:pt idx="106">
                  <c:v>6505.2997800000003</c:v>
                </c:pt>
                <c:pt idx="107">
                  <c:v>3026.9988899999998</c:v>
                </c:pt>
                <c:pt idx="108">
                  <c:v>4905.1090199999999</c:v>
                </c:pt>
                <c:pt idx="109">
                  <c:v>11265.652980000001</c:v>
                </c:pt>
                <c:pt idx="110">
                  <c:v>9355.1760599999998</c:v>
                </c:pt>
                <c:pt idx="111">
                  <c:v>7192.1334900000002</c:v>
                </c:pt>
                <c:pt idx="112">
                  <c:v>4515.4605000000001</c:v>
                </c:pt>
                <c:pt idx="113">
                  <c:v>5238.0065100000002</c:v>
                </c:pt>
                <c:pt idx="114">
                  <c:v>7632.4677600000005</c:v>
                </c:pt>
                <c:pt idx="115">
                  <c:v>6851.2174199999999</c:v>
                </c:pt>
                <c:pt idx="116">
                  <c:v>6342.01656</c:v>
                </c:pt>
                <c:pt idx="117">
                  <c:v>3703.4949000000001</c:v>
                </c:pt>
                <c:pt idx="118">
                  <c:v>6079.3737300000003</c:v>
                </c:pt>
                <c:pt idx="119">
                  <c:v>9649.2137399999992</c:v>
                </c:pt>
                <c:pt idx="120">
                  <c:v>20041.799879999999</c:v>
                </c:pt>
                <c:pt idx="121">
                  <c:v>43571.9</c:v>
                </c:pt>
                <c:pt idx="122">
                  <c:v>41366.25</c:v>
                </c:pt>
                <c:pt idx="123">
                  <c:v>40092.57</c:v>
                </c:pt>
                <c:pt idx="124">
                  <c:v>39769.46</c:v>
                </c:pt>
                <c:pt idx="125">
                  <c:v>40758.370000000003</c:v>
                </c:pt>
                <c:pt idx="126">
                  <c:v>42321.01</c:v>
                </c:pt>
                <c:pt idx="127">
                  <c:v>43753.15</c:v>
                </c:pt>
                <c:pt idx="128">
                  <c:v>38628.018300000003</c:v>
                </c:pt>
                <c:pt idx="129">
                  <c:v>32025.057000000001</c:v>
                </c:pt>
                <c:pt idx="130">
                  <c:v>24063.209190000001</c:v>
                </c:pt>
                <c:pt idx="131">
                  <c:v>5552.1118500000002</c:v>
                </c:pt>
                <c:pt idx="132">
                  <c:v>11435.019899999999</c:v>
                </c:pt>
                <c:pt idx="133">
                  <c:v>16142.366400000001</c:v>
                </c:pt>
                <c:pt idx="134">
                  <c:v>22546.245569999999</c:v>
                </c:pt>
                <c:pt idx="135">
                  <c:v>27770.815770000001</c:v>
                </c:pt>
                <c:pt idx="136">
                  <c:v>38454.096899999997</c:v>
                </c:pt>
                <c:pt idx="137">
                  <c:v>44992.899299999997</c:v>
                </c:pt>
                <c:pt idx="138">
                  <c:v>44992.899299999997</c:v>
                </c:pt>
                <c:pt idx="139">
                  <c:v>44992.899299999997</c:v>
                </c:pt>
                <c:pt idx="140">
                  <c:v>44992.899299999997</c:v>
                </c:pt>
                <c:pt idx="141">
                  <c:v>44992.899299999997</c:v>
                </c:pt>
                <c:pt idx="142">
                  <c:v>44992.899299999997</c:v>
                </c:pt>
                <c:pt idx="143">
                  <c:v>44992.899299999997</c:v>
                </c:pt>
                <c:pt idx="144">
                  <c:v>44992.899299999997</c:v>
                </c:pt>
                <c:pt idx="145">
                  <c:v>43719.71</c:v>
                </c:pt>
                <c:pt idx="146">
                  <c:v>41606.699999999997</c:v>
                </c:pt>
                <c:pt idx="147">
                  <c:v>40288.76</c:v>
                </c:pt>
                <c:pt idx="148">
                  <c:v>39828.480000000003</c:v>
                </c:pt>
                <c:pt idx="149">
                  <c:v>40760.31</c:v>
                </c:pt>
                <c:pt idx="150">
                  <c:v>42235.23</c:v>
                </c:pt>
                <c:pt idx="151">
                  <c:v>43832.23</c:v>
                </c:pt>
                <c:pt idx="152">
                  <c:v>44992.899299999997</c:v>
                </c:pt>
                <c:pt idx="153">
                  <c:v>44992.899299999997</c:v>
                </c:pt>
                <c:pt idx="154">
                  <c:v>23073.406950000001</c:v>
                </c:pt>
                <c:pt idx="155">
                  <c:v>19672.941750000002</c:v>
                </c:pt>
                <c:pt idx="156">
                  <c:v>36844.683599999997</c:v>
                </c:pt>
                <c:pt idx="157">
                  <c:v>44992.899299999997</c:v>
                </c:pt>
                <c:pt idx="158">
                  <c:v>44992.899299999997</c:v>
                </c:pt>
                <c:pt idx="159">
                  <c:v>44992.899299999997</c:v>
                </c:pt>
                <c:pt idx="160">
                  <c:v>44992.899299999997</c:v>
                </c:pt>
                <c:pt idx="161">
                  <c:v>44992.899299999997</c:v>
                </c:pt>
                <c:pt idx="162">
                  <c:v>44992.899299999997</c:v>
                </c:pt>
                <c:pt idx="163">
                  <c:v>44992.899299999997</c:v>
                </c:pt>
                <c:pt idx="164">
                  <c:v>44992.899299999997</c:v>
                </c:pt>
                <c:pt idx="165">
                  <c:v>44992.899299999997</c:v>
                </c:pt>
                <c:pt idx="166">
                  <c:v>44992.899299999997</c:v>
                </c:pt>
                <c:pt idx="167">
                  <c:v>44992.899299999997</c:v>
                </c:pt>
                <c:pt idx="168">
                  <c:v>43387.05</c:v>
                </c:pt>
                <c:pt idx="169">
                  <c:v>40871.410000000003</c:v>
                </c:pt>
                <c:pt idx="170">
                  <c:v>39029.129999999997</c:v>
                </c:pt>
                <c:pt idx="171">
                  <c:v>37923.67</c:v>
                </c:pt>
                <c:pt idx="172">
                  <c:v>37676.69</c:v>
                </c:pt>
                <c:pt idx="173">
                  <c:v>38529.03</c:v>
                </c:pt>
                <c:pt idx="174">
                  <c:v>16594.37919</c:v>
                </c:pt>
                <c:pt idx="175">
                  <c:v>4826.3253299999997</c:v>
                </c:pt>
                <c:pt idx="176">
                  <c:v>4709.7386100000003</c:v>
                </c:pt>
                <c:pt idx="177">
                  <c:v>4774.2743399999999</c:v>
                </c:pt>
                <c:pt idx="178">
                  <c:v>1761.7221030000001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2671.8677550000002</c:v>
                </c:pt>
                <c:pt idx="186">
                  <c:v>4178.5696500000004</c:v>
                </c:pt>
                <c:pt idx="187">
                  <c:v>10451.145570000001</c:v>
                </c:pt>
                <c:pt idx="188">
                  <c:v>7260.5029199999999</c:v>
                </c:pt>
                <c:pt idx="189">
                  <c:v>1504.1442810000001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1907.8894049999999</c:v>
                </c:pt>
                <c:pt idx="198">
                  <c:v>3245.7756599999998</c:v>
                </c:pt>
                <c:pt idx="199">
                  <c:v>1907.8894049999999</c:v>
                </c:pt>
                <c:pt idx="200">
                  <c:v>2121.7604339999998</c:v>
                </c:pt>
                <c:pt idx="201">
                  <c:v>2947.95525</c:v>
                </c:pt>
                <c:pt idx="202">
                  <c:v>4578.2130900000002</c:v>
                </c:pt>
                <c:pt idx="203">
                  <c:v>2998.3824810000001</c:v>
                </c:pt>
                <c:pt idx="204">
                  <c:v>2636.801766</c:v>
                </c:pt>
                <c:pt idx="205">
                  <c:v>2255.3496030000001</c:v>
                </c:pt>
                <c:pt idx="206">
                  <c:v>9857.9636100000007</c:v>
                </c:pt>
                <c:pt idx="207">
                  <c:v>4616.1422400000001</c:v>
                </c:pt>
                <c:pt idx="208">
                  <c:v>3840.1462200000001</c:v>
                </c:pt>
                <c:pt idx="209">
                  <c:v>15011.274299999999</c:v>
                </c:pt>
                <c:pt idx="210">
                  <c:v>26708.309700000002</c:v>
                </c:pt>
                <c:pt idx="211">
                  <c:v>16347.687840000001</c:v>
                </c:pt>
                <c:pt idx="212">
                  <c:v>38402.022299999997</c:v>
                </c:pt>
                <c:pt idx="213">
                  <c:v>24139.519530000001</c:v>
                </c:pt>
                <c:pt idx="214">
                  <c:v>36575.294699999999</c:v>
                </c:pt>
                <c:pt idx="215">
                  <c:v>13960.78968</c:v>
                </c:pt>
                <c:pt idx="216">
                  <c:v>17267.72292</c:v>
                </c:pt>
                <c:pt idx="217">
                  <c:v>9106.9997399999993</c:v>
                </c:pt>
                <c:pt idx="218">
                  <c:v>5042.7935699999998</c:v>
                </c:pt>
                <c:pt idx="219">
                  <c:v>4502.9792100000004</c:v>
                </c:pt>
                <c:pt idx="220">
                  <c:v>9690.7256099999995</c:v>
                </c:pt>
                <c:pt idx="221">
                  <c:v>6155.8536299999996</c:v>
                </c:pt>
                <c:pt idx="222">
                  <c:v>10248.45069</c:v>
                </c:pt>
                <c:pt idx="223">
                  <c:v>5774.8806299999997</c:v>
                </c:pt>
                <c:pt idx="224">
                  <c:v>2836.5679709999999</c:v>
                </c:pt>
                <c:pt idx="225">
                  <c:v>1988.7283649999999</c:v>
                </c:pt>
                <c:pt idx="226">
                  <c:v>2147.0292479999998</c:v>
                </c:pt>
                <c:pt idx="227">
                  <c:v>2402.6254680000002</c:v>
                </c:pt>
                <c:pt idx="228">
                  <c:v>4084.3788</c:v>
                </c:pt>
                <c:pt idx="229">
                  <c:v>4578.2130900000002</c:v>
                </c:pt>
                <c:pt idx="230">
                  <c:v>2910.5081369999998</c:v>
                </c:pt>
                <c:pt idx="231">
                  <c:v>4465.6733400000003</c:v>
                </c:pt>
                <c:pt idx="232">
                  <c:v>4465.6733400000003</c:v>
                </c:pt>
                <c:pt idx="233">
                  <c:v>6357.6973799999996</c:v>
                </c:pt>
                <c:pt idx="234">
                  <c:v>7023.0906000000004</c:v>
                </c:pt>
                <c:pt idx="235">
                  <c:v>12307.3578</c:v>
                </c:pt>
                <c:pt idx="236">
                  <c:v>21634.26756</c:v>
                </c:pt>
                <c:pt idx="237">
                  <c:v>18253.329119999999</c:v>
                </c:pt>
                <c:pt idx="238">
                  <c:v>33682.2834</c:v>
                </c:pt>
                <c:pt idx="239">
                  <c:v>41445.9882</c:v>
                </c:pt>
                <c:pt idx="240">
                  <c:v>31779.733499999998</c:v>
                </c:pt>
                <c:pt idx="241">
                  <c:v>36844.683599999997</c:v>
                </c:pt>
                <c:pt idx="242">
                  <c:v>38784.9954</c:v>
                </c:pt>
                <c:pt idx="243">
                  <c:v>41049.269999999997</c:v>
                </c:pt>
                <c:pt idx="244">
                  <c:v>35626.271999999997</c:v>
                </c:pt>
                <c:pt idx="245">
                  <c:v>42359.75</c:v>
                </c:pt>
                <c:pt idx="246">
                  <c:v>44012.92</c:v>
                </c:pt>
                <c:pt idx="247">
                  <c:v>42014.487300000001</c:v>
                </c:pt>
                <c:pt idx="248">
                  <c:v>44992.899299999997</c:v>
                </c:pt>
                <c:pt idx="249">
                  <c:v>32209.875599999999</c:v>
                </c:pt>
                <c:pt idx="250">
                  <c:v>35215.266900000002</c:v>
                </c:pt>
                <c:pt idx="251">
                  <c:v>19806.54363</c:v>
                </c:pt>
                <c:pt idx="252">
                  <c:v>44992.899299999997</c:v>
                </c:pt>
                <c:pt idx="253">
                  <c:v>44992.899299999997</c:v>
                </c:pt>
                <c:pt idx="254">
                  <c:v>44992.899299999997</c:v>
                </c:pt>
                <c:pt idx="255">
                  <c:v>44992.899299999997</c:v>
                </c:pt>
                <c:pt idx="256">
                  <c:v>44992.899299999997</c:v>
                </c:pt>
                <c:pt idx="257">
                  <c:v>44992.899299999997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44992.899299999997</c:v>
                </c:pt>
                <c:pt idx="262">
                  <c:v>44992.899299999997</c:v>
                </c:pt>
                <c:pt idx="263">
                  <c:v>44992.899299999997</c:v>
                </c:pt>
                <c:pt idx="264">
                  <c:v>44992.899299999997</c:v>
                </c:pt>
                <c:pt idx="265">
                  <c:v>44525.42</c:v>
                </c:pt>
                <c:pt idx="266">
                  <c:v>42904.82</c:v>
                </c:pt>
                <c:pt idx="267">
                  <c:v>41833.360000000001</c:v>
                </c:pt>
                <c:pt idx="268">
                  <c:v>41515.26</c:v>
                </c:pt>
                <c:pt idx="269">
                  <c:v>42552.67</c:v>
                </c:pt>
                <c:pt idx="270">
                  <c:v>44080.71</c:v>
                </c:pt>
                <c:pt idx="271">
                  <c:v>44992.899299999997</c:v>
                </c:pt>
                <c:pt idx="272">
                  <c:v>44992.899299999997</c:v>
                </c:pt>
                <c:pt idx="273">
                  <c:v>44992.899299999997</c:v>
                </c:pt>
                <c:pt idx="274">
                  <c:v>44992.899299999997</c:v>
                </c:pt>
                <c:pt idx="275">
                  <c:v>44992.899299999997</c:v>
                </c:pt>
                <c:pt idx="276">
                  <c:v>44992.899299999997</c:v>
                </c:pt>
                <c:pt idx="277">
                  <c:v>44992.899299999997</c:v>
                </c:pt>
                <c:pt idx="278">
                  <c:v>44992.899299999997</c:v>
                </c:pt>
                <c:pt idx="279">
                  <c:v>44992.899299999997</c:v>
                </c:pt>
                <c:pt idx="280">
                  <c:v>44992.899299999997</c:v>
                </c:pt>
                <c:pt idx="281">
                  <c:v>44992.899299999997</c:v>
                </c:pt>
                <c:pt idx="282">
                  <c:v>44992.899299999997</c:v>
                </c:pt>
                <c:pt idx="283">
                  <c:v>44992.899299999997</c:v>
                </c:pt>
                <c:pt idx="284">
                  <c:v>44992.899299999997</c:v>
                </c:pt>
                <c:pt idx="285">
                  <c:v>44992.899299999997</c:v>
                </c:pt>
                <c:pt idx="286">
                  <c:v>44992.899299999997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40560.300000000003</c:v>
                </c:pt>
                <c:pt idx="293">
                  <c:v>41710.769999999997</c:v>
                </c:pt>
                <c:pt idx="294">
                  <c:v>43140.39</c:v>
                </c:pt>
                <c:pt idx="295">
                  <c:v>44399.12</c:v>
                </c:pt>
                <c:pt idx="296">
                  <c:v>44992.899299999997</c:v>
                </c:pt>
                <c:pt idx="297">
                  <c:v>44992.899299999997</c:v>
                </c:pt>
                <c:pt idx="298">
                  <c:v>44992.899299999997</c:v>
                </c:pt>
                <c:pt idx="299">
                  <c:v>44992.899299999997</c:v>
                </c:pt>
                <c:pt idx="300">
                  <c:v>44992.899299999997</c:v>
                </c:pt>
                <c:pt idx="301">
                  <c:v>44992.899299999997</c:v>
                </c:pt>
                <c:pt idx="302">
                  <c:v>44992.899299999997</c:v>
                </c:pt>
                <c:pt idx="303">
                  <c:v>44992.899299999997</c:v>
                </c:pt>
                <c:pt idx="304">
                  <c:v>44992.899299999997</c:v>
                </c:pt>
                <c:pt idx="305">
                  <c:v>44992.899299999997</c:v>
                </c:pt>
                <c:pt idx="306">
                  <c:v>44992.899299999997</c:v>
                </c:pt>
                <c:pt idx="307">
                  <c:v>44992.899299999997</c:v>
                </c:pt>
                <c:pt idx="308">
                  <c:v>44992.899299999997</c:v>
                </c:pt>
                <c:pt idx="309">
                  <c:v>44992.899299999997</c:v>
                </c:pt>
                <c:pt idx="310">
                  <c:v>44992.899299999997</c:v>
                </c:pt>
                <c:pt idx="311">
                  <c:v>44992.899299999997</c:v>
                </c:pt>
                <c:pt idx="312">
                  <c:v>44992.899299999997</c:v>
                </c:pt>
                <c:pt idx="313">
                  <c:v>43554.43</c:v>
                </c:pt>
                <c:pt idx="314">
                  <c:v>41599.08</c:v>
                </c:pt>
                <c:pt idx="315">
                  <c:v>40401.49</c:v>
                </c:pt>
                <c:pt idx="316">
                  <c:v>40054.550000000003</c:v>
                </c:pt>
                <c:pt idx="317">
                  <c:v>40876.83</c:v>
                </c:pt>
                <c:pt idx="318">
                  <c:v>42136.28</c:v>
                </c:pt>
                <c:pt idx="319">
                  <c:v>43766.34</c:v>
                </c:pt>
                <c:pt idx="320">
                  <c:v>37780.791599999997</c:v>
                </c:pt>
                <c:pt idx="321">
                  <c:v>8948.3908499999998</c:v>
                </c:pt>
                <c:pt idx="322">
                  <c:v>6059.08662</c:v>
                </c:pt>
                <c:pt idx="323">
                  <c:v>8395.1765099999993</c:v>
                </c:pt>
                <c:pt idx="324">
                  <c:v>13274.17713</c:v>
                </c:pt>
                <c:pt idx="325">
                  <c:v>21527.927820000001</c:v>
                </c:pt>
                <c:pt idx="326">
                  <c:v>26545.205969999999</c:v>
                </c:pt>
                <c:pt idx="327">
                  <c:v>24652.381860000001</c:v>
                </c:pt>
                <c:pt idx="328">
                  <c:v>30542.096099999999</c:v>
                </c:pt>
                <c:pt idx="329">
                  <c:v>31596.565500000001</c:v>
                </c:pt>
                <c:pt idx="330">
                  <c:v>44992.899299999997</c:v>
                </c:pt>
                <c:pt idx="331">
                  <c:v>44992.899299999997</c:v>
                </c:pt>
                <c:pt idx="332">
                  <c:v>44992.899299999997</c:v>
                </c:pt>
                <c:pt idx="333">
                  <c:v>44992.899299999997</c:v>
                </c:pt>
                <c:pt idx="334">
                  <c:v>44992.899299999997</c:v>
                </c:pt>
                <c:pt idx="335">
                  <c:v>44992.899299999997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40484.35</c:v>
                </c:pt>
                <c:pt idx="342">
                  <c:v>41525.72</c:v>
                </c:pt>
                <c:pt idx="343">
                  <c:v>43184.91</c:v>
                </c:pt>
                <c:pt idx="344">
                  <c:v>44992.899299999997</c:v>
                </c:pt>
                <c:pt idx="345">
                  <c:v>44992.899299999997</c:v>
                </c:pt>
                <c:pt idx="346">
                  <c:v>31779.733499999998</c:v>
                </c:pt>
                <c:pt idx="347">
                  <c:v>29235.637139999999</c:v>
                </c:pt>
                <c:pt idx="348">
                  <c:v>44992.899299999997</c:v>
                </c:pt>
                <c:pt idx="349">
                  <c:v>35313.618300000002</c:v>
                </c:pt>
                <c:pt idx="350">
                  <c:v>32535.017100000001</c:v>
                </c:pt>
                <c:pt idx="351">
                  <c:v>33937.29</c:v>
                </c:pt>
                <c:pt idx="352">
                  <c:v>30319.234199999999</c:v>
                </c:pt>
                <c:pt idx="353">
                  <c:v>26967.92139</c:v>
                </c:pt>
                <c:pt idx="354">
                  <c:v>40450.0239</c:v>
                </c:pt>
                <c:pt idx="355">
                  <c:v>42979.731299999999</c:v>
                </c:pt>
                <c:pt idx="356">
                  <c:v>44992.899299999997</c:v>
                </c:pt>
                <c:pt idx="357">
                  <c:v>44992.899299999997</c:v>
                </c:pt>
                <c:pt idx="358">
                  <c:v>44992.899299999997</c:v>
                </c:pt>
                <c:pt idx="359">
                  <c:v>44992.899299999997</c:v>
                </c:pt>
                <c:pt idx="360">
                  <c:v>44992.899299999997</c:v>
                </c:pt>
                <c:pt idx="361">
                  <c:v>44194.47</c:v>
                </c:pt>
                <c:pt idx="362">
                  <c:v>42227.9</c:v>
                </c:pt>
                <c:pt idx="363">
                  <c:v>40918.04</c:v>
                </c:pt>
                <c:pt idx="364">
                  <c:v>40030.28</c:v>
                </c:pt>
                <c:pt idx="365">
                  <c:v>39764.129999999997</c:v>
                </c:pt>
                <c:pt idx="366">
                  <c:v>39608.76</c:v>
                </c:pt>
                <c:pt idx="367">
                  <c:v>40915</c:v>
                </c:pt>
                <c:pt idx="368">
                  <c:v>42014.487300000001</c:v>
                </c:pt>
                <c:pt idx="369">
                  <c:v>14093.776830000001</c:v>
                </c:pt>
                <c:pt idx="370">
                  <c:v>2960.5086270000002</c:v>
                </c:pt>
                <c:pt idx="371">
                  <c:v>2337.5955720000002</c:v>
                </c:pt>
                <c:pt idx="372">
                  <c:v>2564.7357900000002</c:v>
                </c:pt>
                <c:pt idx="373">
                  <c:v>4667.0395200000003</c:v>
                </c:pt>
                <c:pt idx="374">
                  <c:v>8170.5406499999999</c:v>
                </c:pt>
                <c:pt idx="375">
                  <c:v>10313.314109999999</c:v>
                </c:pt>
                <c:pt idx="376">
                  <c:v>6917.4123</c:v>
                </c:pt>
                <c:pt idx="377">
                  <c:v>11105.55249</c:v>
                </c:pt>
                <c:pt idx="378">
                  <c:v>12809.69418</c:v>
                </c:pt>
                <c:pt idx="379">
                  <c:v>44992.899299999997</c:v>
                </c:pt>
                <c:pt idx="380">
                  <c:v>44992.899299999997</c:v>
                </c:pt>
                <c:pt idx="381">
                  <c:v>44992.899299999997</c:v>
                </c:pt>
                <c:pt idx="382">
                  <c:v>44992.899299999997</c:v>
                </c:pt>
                <c:pt idx="383">
                  <c:v>44992.899299999997</c:v>
                </c:pt>
                <c:pt idx="384">
                  <c:v>44992.899299999997</c:v>
                </c:pt>
                <c:pt idx="385">
                  <c:v>42387.44</c:v>
                </c:pt>
                <c:pt idx="386">
                  <c:v>40450.99</c:v>
                </c:pt>
                <c:pt idx="387">
                  <c:v>38951.07</c:v>
                </c:pt>
                <c:pt idx="388">
                  <c:v>37938.839999999997</c:v>
                </c:pt>
                <c:pt idx="389">
                  <c:v>37514.53</c:v>
                </c:pt>
                <c:pt idx="390">
                  <c:v>37083.199999999997</c:v>
                </c:pt>
                <c:pt idx="391">
                  <c:v>38191.69</c:v>
                </c:pt>
                <c:pt idx="392">
                  <c:v>41594.949999999997</c:v>
                </c:pt>
                <c:pt idx="393">
                  <c:v>44992.899299999997</c:v>
                </c:pt>
                <c:pt idx="394">
                  <c:v>44992.899299999997</c:v>
                </c:pt>
                <c:pt idx="395">
                  <c:v>44992.899299999997</c:v>
                </c:pt>
                <c:pt idx="396">
                  <c:v>44992.899299999997</c:v>
                </c:pt>
                <c:pt idx="397">
                  <c:v>44992.899299999997</c:v>
                </c:pt>
                <c:pt idx="398">
                  <c:v>44992.899299999997</c:v>
                </c:pt>
                <c:pt idx="399">
                  <c:v>44992.899299999997</c:v>
                </c:pt>
                <c:pt idx="400">
                  <c:v>44992.899299999997</c:v>
                </c:pt>
                <c:pt idx="401">
                  <c:v>44992.899299999997</c:v>
                </c:pt>
                <c:pt idx="402">
                  <c:v>44992.899299999997</c:v>
                </c:pt>
                <c:pt idx="403">
                  <c:v>44992.899299999997</c:v>
                </c:pt>
                <c:pt idx="404">
                  <c:v>44992.899299999997</c:v>
                </c:pt>
                <c:pt idx="405">
                  <c:v>44992.899299999997</c:v>
                </c:pt>
                <c:pt idx="406">
                  <c:v>0</c:v>
                </c:pt>
                <c:pt idx="407">
                  <c:v>44992.899299999997</c:v>
                </c:pt>
                <c:pt idx="408">
                  <c:v>43636.72</c:v>
                </c:pt>
                <c:pt idx="409">
                  <c:v>41390.82</c:v>
                </c:pt>
                <c:pt idx="410">
                  <c:v>0</c:v>
                </c:pt>
                <c:pt idx="411">
                  <c:v>39128.959999999999</c:v>
                </c:pt>
                <c:pt idx="412">
                  <c:v>39111</c:v>
                </c:pt>
                <c:pt idx="413">
                  <c:v>40328.800000000003</c:v>
                </c:pt>
                <c:pt idx="414">
                  <c:v>41950.95</c:v>
                </c:pt>
                <c:pt idx="415">
                  <c:v>43206.91</c:v>
                </c:pt>
                <c:pt idx="416">
                  <c:v>44992.899299999997</c:v>
                </c:pt>
                <c:pt idx="417">
                  <c:v>44992.899299999997</c:v>
                </c:pt>
                <c:pt idx="418">
                  <c:v>44992.899299999997</c:v>
                </c:pt>
                <c:pt idx="419">
                  <c:v>44992.899299999997</c:v>
                </c:pt>
                <c:pt idx="420">
                  <c:v>44992.899299999997</c:v>
                </c:pt>
                <c:pt idx="421">
                  <c:v>44992.899299999997</c:v>
                </c:pt>
                <c:pt idx="422">
                  <c:v>40234.864500000003</c:v>
                </c:pt>
                <c:pt idx="423">
                  <c:v>27645.198270000001</c:v>
                </c:pt>
                <c:pt idx="424">
                  <c:v>22364.258819999999</c:v>
                </c:pt>
                <c:pt idx="425">
                  <c:v>37047.591</c:v>
                </c:pt>
                <c:pt idx="426">
                  <c:v>44992.899299999997</c:v>
                </c:pt>
                <c:pt idx="427">
                  <c:v>44992.899299999997</c:v>
                </c:pt>
                <c:pt idx="428">
                  <c:v>44992.899299999997</c:v>
                </c:pt>
                <c:pt idx="429">
                  <c:v>44992.899299999997</c:v>
                </c:pt>
                <c:pt idx="430">
                  <c:v>44992.899299999997</c:v>
                </c:pt>
                <c:pt idx="431">
                  <c:v>44992.899299999997</c:v>
                </c:pt>
                <c:pt idx="432">
                  <c:v>42046.84</c:v>
                </c:pt>
                <c:pt idx="433">
                  <c:v>39933.79</c:v>
                </c:pt>
                <c:pt idx="434">
                  <c:v>38549.51</c:v>
                </c:pt>
                <c:pt idx="435">
                  <c:v>37698.31</c:v>
                </c:pt>
                <c:pt idx="436">
                  <c:v>37633.86</c:v>
                </c:pt>
                <c:pt idx="437">
                  <c:v>38833.769999999997</c:v>
                </c:pt>
                <c:pt idx="438">
                  <c:v>40596.42</c:v>
                </c:pt>
                <c:pt idx="439">
                  <c:v>41755.19</c:v>
                </c:pt>
                <c:pt idx="440">
                  <c:v>43252.11</c:v>
                </c:pt>
                <c:pt idx="441">
                  <c:v>10924.4463</c:v>
                </c:pt>
                <c:pt idx="442">
                  <c:v>3296.1576300000002</c:v>
                </c:pt>
                <c:pt idx="443">
                  <c:v>1936.165614</c:v>
                </c:pt>
                <c:pt idx="444">
                  <c:v>1213.073664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1396.747494</c:v>
                </c:pt>
                <c:pt idx="449">
                  <c:v>1110.3563939999999</c:v>
                </c:pt>
                <c:pt idx="450">
                  <c:v>1761.7221030000001</c:v>
                </c:pt>
                <c:pt idx="451">
                  <c:v>5164.7914199999996</c:v>
                </c:pt>
                <c:pt idx="452">
                  <c:v>10604.908229999999</c:v>
                </c:pt>
                <c:pt idx="453">
                  <c:v>16406.66922</c:v>
                </c:pt>
                <c:pt idx="454">
                  <c:v>28976.02275</c:v>
                </c:pt>
                <c:pt idx="455">
                  <c:v>43120.72</c:v>
                </c:pt>
                <c:pt idx="456">
                  <c:v>40411.01</c:v>
                </c:pt>
                <c:pt idx="457">
                  <c:v>38518.370000000003</c:v>
                </c:pt>
                <c:pt idx="458">
                  <c:v>37376.06</c:v>
                </c:pt>
                <c:pt idx="459">
                  <c:v>36774.199999999997</c:v>
                </c:pt>
                <c:pt idx="460">
                  <c:v>36964</c:v>
                </c:pt>
                <c:pt idx="461">
                  <c:v>38546.449999999997</c:v>
                </c:pt>
                <c:pt idx="462">
                  <c:v>40619.9</c:v>
                </c:pt>
                <c:pt idx="463">
                  <c:v>39576.262499999997</c:v>
                </c:pt>
                <c:pt idx="464">
                  <c:v>27603.410100000001</c:v>
                </c:pt>
                <c:pt idx="465">
                  <c:v>7141.13904</c:v>
                </c:pt>
                <c:pt idx="466">
                  <c:v>1914.9324690000001</c:v>
                </c:pt>
                <c:pt idx="467">
                  <c:v>1177.0271700000001</c:v>
                </c:pt>
                <c:pt idx="468">
                  <c:v>0</c:v>
                </c:pt>
                <c:pt idx="469">
                  <c:v>1510.1555069999999</c:v>
                </c:pt>
                <c:pt idx="470">
                  <c:v>0</c:v>
                </c:pt>
                <c:pt idx="471">
                  <c:v>0</c:v>
                </c:pt>
                <c:pt idx="472">
                  <c:v>1728.580215</c:v>
                </c:pt>
                <c:pt idx="473">
                  <c:v>1706.718165</c:v>
                </c:pt>
                <c:pt idx="474">
                  <c:v>8869.7817300000006</c:v>
                </c:pt>
                <c:pt idx="475">
                  <c:v>36273.805500000002</c:v>
                </c:pt>
                <c:pt idx="476">
                  <c:v>44992.899299999997</c:v>
                </c:pt>
                <c:pt idx="477">
                  <c:v>44992.899299999997</c:v>
                </c:pt>
                <c:pt idx="478">
                  <c:v>44992.899299999997</c:v>
                </c:pt>
                <c:pt idx="479">
                  <c:v>5938.3110900000001</c:v>
                </c:pt>
                <c:pt idx="480">
                  <c:v>20041.799879999999</c:v>
                </c:pt>
                <c:pt idx="481">
                  <c:v>38515.480000000003</c:v>
                </c:pt>
                <c:pt idx="482">
                  <c:v>37206.65</c:v>
                </c:pt>
                <c:pt idx="483">
                  <c:v>36464.44</c:v>
                </c:pt>
                <c:pt idx="484">
                  <c:v>36454.76</c:v>
                </c:pt>
                <c:pt idx="485">
                  <c:v>0</c:v>
                </c:pt>
                <c:pt idx="486">
                  <c:v>0</c:v>
                </c:pt>
                <c:pt idx="487">
                  <c:v>41209.5</c:v>
                </c:pt>
                <c:pt idx="488">
                  <c:v>0</c:v>
                </c:pt>
                <c:pt idx="489">
                  <c:v>0</c:v>
                </c:pt>
                <c:pt idx="490">
                  <c:v>44992.899299999997</c:v>
                </c:pt>
                <c:pt idx="491">
                  <c:v>44992.899299999997</c:v>
                </c:pt>
                <c:pt idx="492">
                  <c:v>44992.899299999997</c:v>
                </c:pt>
                <c:pt idx="493">
                  <c:v>44992.899299999997</c:v>
                </c:pt>
                <c:pt idx="494">
                  <c:v>44992.899299999997</c:v>
                </c:pt>
                <c:pt idx="495">
                  <c:v>44992.899299999997</c:v>
                </c:pt>
                <c:pt idx="496">
                  <c:v>44992.899299999997</c:v>
                </c:pt>
                <c:pt idx="497">
                  <c:v>0</c:v>
                </c:pt>
                <c:pt idx="498">
                  <c:v>44992.899299999997</c:v>
                </c:pt>
                <c:pt idx="499">
                  <c:v>25846.09461</c:v>
                </c:pt>
                <c:pt idx="500">
                  <c:v>29906.131170000001</c:v>
                </c:pt>
                <c:pt idx="501">
                  <c:v>6736.3949400000001</c:v>
                </c:pt>
                <c:pt idx="502">
                  <c:v>1522.2259650000001</c:v>
                </c:pt>
                <c:pt idx="503">
                  <c:v>0</c:v>
                </c:pt>
                <c:pt idx="504">
                  <c:v>0</c:v>
                </c:pt>
                <c:pt idx="505">
                  <c:v>7544.17533</c:v>
                </c:pt>
                <c:pt idx="506">
                  <c:v>40751.230000000003</c:v>
                </c:pt>
                <c:pt idx="507">
                  <c:v>39767.31</c:v>
                </c:pt>
                <c:pt idx="508">
                  <c:v>39535.47</c:v>
                </c:pt>
                <c:pt idx="509">
                  <c:v>40490.730000000003</c:v>
                </c:pt>
                <c:pt idx="510">
                  <c:v>41852.47</c:v>
                </c:pt>
                <c:pt idx="511">
                  <c:v>43458.12</c:v>
                </c:pt>
                <c:pt idx="512">
                  <c:v>44992.899299999997</c:v>
                </c:pt>
                <c:pt idx="513">
                  <c:v>44992.899299999997</c:v>
                </c:pt>
                <c:pt idx="514">
                  <c:v>44992.899299999997</c:v>
                </c:pt>
                <c:pt idx="515">
                  <c:v>44992.899299999997</c:v>
                </c:pt>
                <c:pt idx="516">
                  <c:v>44992.899299999997</c:v>
                </c:pt>
                <c:pt idx="517">
                  <c:v>39152.9277</c:v>
                </c:pt>
                <c:pt idx="518">
                  <c:v>35874.403200000001</c:v>
                </c:pt>
                <c:pt idx="519">
                  <c:v>40396.162199999999</c:v>
                </c:pt>
                <c:pt idx="520">
                  <c:v>34081.295400000003</c:v>
                </c:pt>
                <c:pt idx="521">
                  <c:v>31779.733499999998</c:v>
                </c:pt>
                <c:pt idx="522">
                  <c:v>29337.01557</c:v>
                </c:pt>
                <c:pt idx="523">
                  <c:v>34823.687700000002</c:v>
                </c:pt>
                <c:pt idx="524">
                  <c:v>20885.636640000001</c:v>
                </c:pt>
                <c:pt idx="525">
                  <c:v>12129.46185</c:v>
                </c:pt>
                <c:pt idx="526">
                  <c:v>28504.063320000001</c:v>
                </c:pt>
                <c:pt idx="527">
                  <c:v>18285.049500000001</c:v>
                </c:pt>
                <c:pt idx="528">
                  <c:v>19035.663509999998</c:v>
                </c:pt>
                <c:pt idx="529">
                  <c:v>6553.2240300000003</c:v>
                </c:pt>
                <c:pt idx="530">
                  <c:v>4839.3969299999999</c:v>
                </c:pt>
                <c:pt idx="531">
                  <c:v>7925.6858400000001</c:v>
                </c:pt>
                <c:pt idx="532">
                  <c:v>6801.84933</c:v>
                </c:pt>
                <c:pt idx="533">
                  <c:v>12985.7412</c:v>
                </c:pt>
                <c:pt idx="534">
                  <c:v>3245.7756599999998</c:v>
                </c:pt>
                <c:pt idx="535">
                  <c:v>6769.0694100000001</c:v>
                </c:pt>
                <c:pt idx="536">
                  <c:v>4061.0543699999998</c:v>
                </c:pt>
                <c:pt idx="537">
                  <c:v>2809.1666100000002</c:v>
                </c:pt>
                <c:pt idx="538">
                  <c:v>5552.1118500000002</c:v>
                </c:pt>
                <c:pt idx="539">
                  <c:v>2864.146941</c:v>
                </c:pt>
                <c:pt idx="540">
                  <c:v>10473.020039999999</c:v>
                </c:pt>
                <c:pt idx="541">
                  <c:v>6633.6198299999996</c:v>
                </c:pt>
                <c:pt idx="542">
                  <c:v>3065.43651</c:v>
                </c:pt>
                <c:pt idx="543">
                  <c:v>12809.69418</c:v>
                </c:pt>
                <c:pt idx="544">
                  <c:v>27938.896919999999</c:v>
                </c:pt>
                <c:pt idx="545">
                  <c:v>44992.899299999997</c:v>
                </c:pt>
                <c:pt idx="546">
                  <c:v>44992.899299999997</c:v>
                </c:pt>
                <c:pt idx="547">
                  <c:v>44992.899299999997</c:v>
                </c:pt>
                <c:pt idx="548">
                  <c:v>44992.899299999997</c:v>
                </c:pt>
                <c:pt idx="549">
                  <c:v>44992.899299999997</c:v>
                </c:pt>
                <c:pt idx="550">
                  <c:v>44992.899299999997</c:v>
                </c:pt>
                <c:pt idx="551">
                  <c:v>44992.899299999997</c:v>
                </c:pt>
                <c:pt idx="552">
                  <c:v>44992.899299999997</c:v>
                </c:pt>
                <c:pt idx="553">
                  <c:v>44992.899299999997</c:v>
                </c:pt>
                <c:pt idx="554">
                  <c:v>43535.33</c:v>
                </c:pt>
                <c:pt idx="555">
                  <c:v>42144.92</c:v>
                </c:pt>
                <c:pt idx="556">
                  <c:v>41224.14</c:v>
                </c:pt>
                <c:pt idx="557">
                  <c:v>40744.720000000001</c:v>
                </c:pt>
                <c:pt idx="558">
                  <c:v>40329.550000000003</c:v>
                </c:pt>
                <c:pt idx="559">
                  <c:v>40800.57</c:v>
                </c:pt>
                <c:pt idx="560">
                  <c:v>43478.07</c:v>
                </c:pt>
                <c:pt idx="561">
                  <c:v>34177.524899999997</c:v>
                </c:pt>
                <c:pt idx="562">
                  <c:v>35626.271999999997</c:v>
                </c:pt>
                <c:pt idx="563">
                  <c:v>23873.137320000002</c:v>
                </c:pt>
                <c:pt idx="564">
                  <c:v>18873.120780000001</c:v>
                </c:pt>
                <c:pt idx="565">
                  <c:v>15094.911</c:v>
                </c:pt>
                <c:pt idx="566">
                  <c:v>19706.2857</c:v>
                </c:pt>
                <c:pt idx="567">
                  <c:v>22619.31582</c:v>
                </c:pt>
                <c:pt idx="568">
                  <c:v>19639.635419999999</c:v>
                </c:pt>
                <c:pt idx="569">
                  <c:v>35461.488299999997</c:v>
                </c:pt>
                <c:pt idx="570">
                  <c:v>17420.92539</c:v>
                </c:pt>
                <c:pt idx="571">
                  <c:v>43317.267</c:v>
                </c:pt>
                <c:pt idx="572">
                  <c:v>44992.899299999997</c:v>
                </c:pt>
                <c:pt idx="573">
                  <c:v>44992.899299999997</c:v>
                </c:pt>
                <c:pt idx="574">
                  <c:v>44992.899299999997</c:v>
                </c:pt>
                <c:pt idx="575">
                  <c:v>35725.386599999998</c:v>
                </c:pt>
                <c:pt idx="576">
                  <c:v>44992.899299999997</c:v>
                </c:pt>
                <c:pt idx="577">
                  <c:v>38994.9588</c:v>
                </c:pt>
                <c:pt idx="578">
                  <c:v>42704.94</c:v>
                </c:pt>
                <c:pt idx="579">
                  <c:v>41826.559999999998</c:v>
                </c:pt>
                <c:pt idx="580">
                  <c:v>41731.43</c:v>
                </c:pt>
                <c:pt idx="581">
                  <c:v>42885.91</c:v>
                </c:pt>
                <c:pt idx="582">
                  <c:v>44066.54</c:v>
                </c:pt>
                <c:pt idx="583">
                  <c:v>44865.57</c:v>
                </c:pt>
                <c:pt idx="584">
                  <c:v>44992.899299999997</c:v>
                </c:pt>
                <c:pt idx="585">
                  <c:v>44992.899299999997</c:v>
                </c:pt>
                <c:pt idx="586">
                  <c:v>7889.3850599999996</c:v>
                </c:pt>
                <c:pt idx="587">
                  <c:v>7369.6384200000002</c:v>
                </c:pt>
                <c:pt idx="588">
                  <c:v>4003.13211</c:v>
                </c:pt>
                <c:pt idx="589">
                  <c:v>3953.3805600000001</c:v>
                </c:pt>
                <c:pt idx="590">
                  <c:v>3046.1772599999999</c:v>
                </c:pt>
                <c:pt idx="591">
                  <c:v>3391.5938099999998</c:v>
                </c:pt>
                <c:pt idx="592">
                  <c:v>1981.505388</c:v>
                </c:pt>
                <c:pt idx="593">
                  <c:v>5151.1399799999999</c:v>
                </c:pt>
                <c:pt idx="594">
                  <c:v>7907.5215600000001</c:v>
                </c:pt>
                <c:pt idx="595">
                  <c:v>21598.782179999998</c:v>
                </c:pt>
                <c:pt idx="596">
                  <c:v>36895.340700000001</c:v>
                </c:pt>
                <c:pt idx="597">
                  <c:v>44992.899299999997</c:v>
                </c:pt>
                <c:pt idx="598">
                  <c:v>37935.466200000003</c:v>
                </c:pt>
                <c:pt idx="599">
                  <c:v>44992.899299999997</c:v>
                </c:pt>
                <c:pt idx="600">
                  <c:v>38994.9588</c:v>
                </c:pt>
                <c:pt idx="601">
                  <c:v>28277.091090000002</c:v>
                </c:pt>
                <c:pt idx="602">
                  <c:v>22327.9794</c:v>
                </c:pt>
                <c:pt idx="603">
                  <c:v>15698.6373</c:v>
                </c:pt>
                <c:pt idx="604">
                  <c:v>10737.899009999999</c:v>
                </c:pt>
                <c:pt idx="605">
                  <c:v>6851.2174199999999</c:v>
                </c:pt>
                <c:pt idx="606">
                  <c:v>5968.3530600000004</c:v>
                </c:pt>
                <c:pt idx="607">
                  <c:v>4641.5443800000003</c:v>
                </c:pt>
                <c:pt idx="608">
                  <c:v>19773.086609999998</c:v>
                </c:pt>
                <c:pt idx="609">
                  <c:v>44992.899299999997</c:v>
                </c:pt>
                <c:pt idx="610">
                  <c:v>38142.355199999998</c:v>
                </c:pt>
                <c:pt idx="611">
                  <c:v>40073.996700000003</c:v>
                </c:pt>
                <c:pt idx="612">
                  <c:v>20597.959770000001</c:v>
                </c:pt>
                <c:pt idx="613">
                  <c:v>10313.314109999999</c:v>
                </c:pt>
                <c:pt idx="614">
                  <c:v>41555.6175</c:v>
                </c:pt>
                <c:pt idx="615">
                  <c:v>44531.7</c:v>
                </c:pt>
                <c:pt idx="616">
                  <c:v>44992.899299999997</c:v>
                </c:pt>
                <c:pt idx="617">
                  <c:v>44992.899299999997</c:v>
                </c:pt>
                <c:pt idx="618">
                  <c:v>44992.899299999997</c:v>
                </c:pt>
                <c:pt idx="619">
                  <c:v>44992.899299999997</c:v>
                </c:pt>
                <c:pt idx="620">
                  <c:v>44992.899299999997</c:v>
                </c:pt>
                <c:pt idx="621">
                  <c:v>44992.899299999997</c:v>
                </c:pt>
                <c:pt idx="622">
                  <c:v>44992.899299999997</c:v>
                </c:pt>
                <c:pt idx="623">
                  <c:v>44992.899299999997</c:v>
                </c:pt>
                <c:pt idx="624">
                  <c:v>44992.899299999997</c:v>
                </c:pt>
                <c:pt idx="625">
                  <c:v>44860.65</c:v>
                </c:pt>
                <c:pt idx="626">
                  <c:v>42945.64</c:v>
                </c:pt>
                <c:pt idx="627">
                  <c:v>41705.279999999999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44992.899299999997</c:v>
                </c:pt>
                <c:pt idx="633">
                  <c:v>44992.899299999997</c:v>
                </c:pt>
                <c:pt idx="634">
                  <c:v>0</c:v>
                </c:pt>
                <c:pt idx="635">
                  <c:v>0</c:v>
                </c:pt>
                <c:pt idx="636">
                  <c:v>44992.899299999997</c:v>
                </c:pt>
                <c:pt idx="637">
                  <c:v>44992.899299999997</c:v>
                </c:pt>
                <c:pt idx="638">
                  <c:v>44992.899299999997</c:v>
                </c:pt>
                <c:pt idx="639">
                  <c:v>44992.899299999997</c:v>
                </c:pt>
                <c:pt idx="640">
                  <c:v>44992.899299999997</c:v>
                </c:pt>
                <c:pt idx="641">
                  <c:v>44992.899299999997</c:v>
                </c:pt>
                <c:pt idx="642">
                  <c:v>44992.899299999997</c:v>
                </c:pt>
                <c:pt idx="643">
                  <c:v>44992.899299999997</c:v>
                </c:pt>
                <c:pt idx="644">
                  <c:v>44992.899299999997</c:v>
                </c:pt>
                <c:pt idx="645">
                  <c:v>44992.899299999997</c:v>
                </c:pt>
                <c:pt idx="646">
                  <c:v>42346.956899999997</c:v>
                </c:pt>
                <c:pt idx="647">
                  <c:v>44992.899299999997</c:v>
                </c:pt>
                <c:pt idx="648">
                  <c:v>44992.899299999997</c:v>
                </c:pt>
                <c:pt idx="649">
                  <c:v>44992.899299999997</c:v>
                </c:pt>
                <c:pt idx="650">
                  <c:v>43661.93</c:v>
                </c:pt>
                <c:pt idx="651">
                  <c:v>42415.55</c:v>
                </c:pt>
                <c:pt idx="652">
                  <c:v>41952.58</c:v>
                </c:pt>
                <c:pt idx="653">
                  <c:v>42698.69</c:v>
                </c:pt>
                <c:pt idx="654">
                  <c:v>29380.53513</c:v>
                </c:pt>
                <c:pt idx="655">
                  <c:v>25408.85802</c:v>
                </c:pt>
                <c:pt idx="656">
                  <c:v>5653.0860300000004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4722.5989499999996</c:v>
                </c:pt>
                <c:pt idx="661">
                  <c:v>13197.41511</c:v>
                </c:pt>
                <c:pt idx="662">
                  <c:v>25567.277849999999</c:v>
                </c:pt>
                <c:pt idx="663">
                  <c:v>31505.2461</c:v>
                </c:pt>
                <c:pt idx="664">
                  <c:v>38349.9951</c:v>
                </c:pt>
                <c:pt idx="665">
                  <c:v>40181.194199999998</c:v>
                </c:pt>
                <c:pt idx="666">
                  <c:v>44992.899299999997</c:v>
                </c:pt>
                <c:pt idx="667">
                  <c:v>44992.899299999997</c:v>
                </c:pt>
                <c:pt idx="668">
                  <c:v>44992.899299999997</c:v>
                </c:pt>
                <c:pt idx="669">
                  <c:v>44992.899299999997</c:v>
                </c:pt>
                <c:pt idx="670">
                  <c:v>0</c:v>
                </c:pt>
                <c:pt idx="671">
                  <c:v>44992.899299999997</c:v>
                </c:pt>
                <c:pt idx="672">
                  <c:v>44992.899299999997</c:v>
                </c:pt>
                <c:pt idx="673">
                  <c:v>44992.899299999997</c:v>
                </c:pt>
                <c:pt idx="674">
                  <c:v>43986.34</c:v>
                </c:pt>
                <c:pt idx="675">
                  <c:v>42718.559999999998</c:v>
                </c:pt>
                <c:pt idx="676">
                  <c:v>42301.74</c:v>
                </c:pt>
                <c:pt idx="677">
                  <c:v>43022.23</c:v>
                </c:pt>
                <c:pt idx="678">
                  <c:v>43958.61</c:v>
                </c:pt>
                <c:pt idx="679">
                  <c:v>44992.899299999997</c:v>
                </c:pt>
                <c:pt idx="680">
                  <c:v>44992.899299999997</c:v>
                </c:pt>
                <c:pt idx="681">
                  <c:v>28107.654900000001</c:v>
                </c:pt>
                <c:pt idx="682">
                  <c:v>18636.402539999999</c:v>
                </c:pt>
                <c:pt idx="683">
                  <c:v>22765.92957</c:v>
                </c:pt>
                <c:pt idx="684">
                  <c:v>13907.82993</c:v>
                </c:pt>
                <c:pt idx="685">
                  <c:v>4878.7532700000002</c:v>
                </c:pt>
                <c:pt idx="686">
                  <c:v>1687.2006120000001</c:v>
                </c:pt>
                <c:pt idx="687">
                  <c:v>1907.8894049999999</c:v>
                </c:pt>
                <c:pt idx="688">
                  <c:v>1516.1827290000001</c:v>
                </c:pt>
                <c:pt idx="689">
                  <c:v>2671.8677550000002</c:v>
                </c:pt>
                <c:pt idx="690">
                  <c:v>5833.9582200000004</c:v>
                </c:pt>
                <c:pt idx="691">
                  <c:v>9067.1732699999993</c:v>
                </c:pt>
                <c:pt idx="692">
                  <c:v>9498.0180299999993</c:v>
                </c:pt>
                <c:pt idx="693">
                  <c:v>30945.994500000001</c:v>
                </c:pt>
                <c:pt idx="694">
                  <c:v>31277.717400000001</c:v>
                </c:pt>
                <c:pt idx="695">
                  <c:v>44992.899299999997</c:v>
                </c:pt>
                <c:pt idx="696">
                  <c:v>44992.899299999997</c:v>
                </c:pt>
                <c:pt idx="697">
                  <c:v>44992.899299999997</c:v>
                </c:pt>
                <c:pt idx="698">
                  <c:v>44153.79</c:v>
                </c:pt>
                <c:pt idx="699">
                  <c:v>42570.89</c:v>
                </c:pt>
                <c:pt idx="700">
                  <c:v>41613.35</c:v>
                </c:pt>
                <c:pt idx="701">
                  <c:v>41342.67</c:v>
                </c:pt>
                <c:pt idx="702">
                  <c:v>41243.06</c:v>
                </c:pt>
                <c:pt idx="703">
                  <c:v>42026.47</c:v>
                </c:pt>
                <c:pt idx="704">
                  <c:v>44948.639999999999</c:v>
                </c:pt>
                <c:pt idx="705">
                  <c:v>19003.080600000001</c:v>
                </c:pt>
                <c:pt idx="706">
                  <c:v>2185.3074029999998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1936.165614</c:v>
                </c:pt>
                <c:pt idx="715">
                  <c:v>5363.1202800000001</c:v>
                </c:pt>
                <c:pt idx="716">
                  <c:v>22364.258819999999</c:v>
                </c:pt>
                <c:pt idx="717">
                  <c:v>22546.245569999999</c:v>
                </c:pt>
                <c:pt idx="718">
                  <c:v>25002.63852</c:v>
                </c:pt>
                <c:pt idx="719">
                  <c:v>27687.028590000002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D35-CD42-AFE3-08FE648BD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022159"/>
        <c:axId val="1316839135"/>
      </c:scatterChart>
      <c:valAx>
        <c:axId val="1179022159"/>
        <c:scaling>
          <c:orientation val="minMax"/>
          <c:max val="550"/>
          <c:min val="300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6839135"/>
        <c:crosses val="autoZero"/>
        <c:crossBetween val="midCat"/>
      </c:valAx>
      <c:valAx>
        <c:axId val="131683913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79022159"/>
        <c:crosses val="autoZero"/>
        <c:crossBetween val="midCat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7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92160"/>
            <a:ext cx="4054914" cy="1255728"/>
          </a:xfrm>
        </p:spPr>
        <p:txBody>
          <a:bodyPr/>
          <a:lstStyle/>
          <a:p>
            <a:r>
              <a:rPr lang="en-US" b="0" dirty="0"/>
              <a:t>Auto Regressive Moving Average</a:t>
            </a:r>
            <a:br>
              <a:rPr lang="en-US" b="0" dirty="0"/>
            </a:br>
            <a:r>
              <a:rPr lang="en-US" b="0" dirty="0"/>
              <a:t>(ARMA) Modeling 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Location and Date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Load Profiles Synthetic Samples (ARMA + Fourier)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054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Change </a:t>
            </a:r>
            <a:r>
              <a:rPr lang="en-US" sz="1200" kern="1200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sz="1400" kern="1200" dirty="0">
                <a:solidFill>
                  <a:srgbClr val="008000"/>
                </a:solidFill>
                <a:latin typeface="Courier"/>
              </a:rPr>
              <a:t>&lt;Fourier&gt; </a:t>
            </a:r>
            <a:r>
              <a:rPr lang="en-US" dirty="0"/>
              <a:t> </a:t>
            </a:r>
            <a:r>
              <a:rPr lang="en-US" sz="1800" dirty="0"/>
              <a:t>node with based periods: </a:t>
            </a:r>
          </a:p>
          <a:p>
            <a:pPr lvl="1"/>
            <a:r>
              <a:rPr lang="en-US" sz="1600" dirty="0"/>
              <a:t>1 week, half week,1 day and 12 hours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(Hint: 1 hour is represent as 3600s in data)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604800,  302400,       86400,        43200</a:t>
            </a:r>
          </a:p>
          <a:p>
            <a:pPr lvl="1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495026" y="1967945"/>
            <a:ext cx="815236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vim 2_arma_Fourier.xml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247626" y="1528177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455613" y="3896386"/>
            <a:ext cx="374247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&lt;Fourier&gt;…&lt;/Fourier&gt;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52181-EB69-DC47-ACC8-E39FE58B16AA}"/>
              </a:ext>
            </a:extLst>
          </p:cNvPr>
          <p:cNvSpPr txBox="1"/>
          <p:nvPr/>
        </p:nvSpPr>
        <p:spPr>
          <a:xfrm>
            <a:off x="4448857" y="3896386"/>
            <a:ext cx="4237943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&lt;Fourier&gt;</a:t>
            </a:r>
            <a:r>
              <a:rPr lang="en-US" sz="1400" dirty="0">
                <a:latin typeface="Courier"/>
              </a:rPr>
              <a:t>BASE_PERIODS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&lt;/Fourier&gt;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5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console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pPr marL="454025" lvl="1" indent="0">
              <a:buNone/>
            </a:pPr>
            <a:r>
              <a:rPr lang="en-US" sz="1800" dirty="0" err="1"/>
              <a:t>romMeta.csv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romMeta.xml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synData.csv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synData.xml</a:t>
            </a:r>
            <a:endParaRPr lang="en-US" sz="1800" dirty="0"/>
          </a:p>
          <a:p>
            <a:pPr marL="454025" lvl="1" indent="0">
              <a:buNone/>
            </a:pP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synData_0.csv</a:t>
            </a:r>
          </a:p>
          <a:p>
            <a:pPr marL="454025" lvl="1" indent="0">
              <a:buNone/>
            </a:pPr>
            <a:r>
              <a:rPr lang="en-US" sz="1100" dirty="0">
                <a:solidFill>
                  <a:srgbClr val="0033CC"/>
                </a:solidFill>
              </a:rPr>
              <a:t>(synthetic sample)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455613" y="1838003"/>
            <a:ext cx="843725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~/projects/raven/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2_arma_Fourie.xml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83E7E-7889-904F-A0A6-9A4487F2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18107"/>
              </p:ext>
            </p:extLst>
          </p:nvPr>
        </p:nvGraphicFramePr>
        <p:xfrm>
          <a:off x="3475545" y="3513367"/>
          <a:ext cx="1598731" cy="24384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016155049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102432945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46755.8343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317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43807.8169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16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41742.6612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6998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40757.66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3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41722.4036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361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40656.0647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0559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40895.8673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114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43632.5641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629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44833.4384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377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49408.1522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57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53353.0964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66400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719D4-61B3-9941-9032-6FE1AD727700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6112" y="5335792"/>
            <a:ext cx="925529" cy="2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4ED213-123C-7F48-B030-84E098CE00C0}"/>
              </a:ext>
            </a:extLst>
          </p:cNvPr>
          <p:cNvSpPr txBox="1"/>
          <p:nvPr/>
        </p:nvSpPr>
        <p:spPr>
          <a:xfrm>
            <a:off x="455612" y="3051970"/>
            <a:ext cx="843724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r2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361EE3-55A2-F947-80D8-044235F78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r="5489"/>
          <a:stretch/>
        </p:blipFill>
        <p:spPr>
          <a:xfrm>
            <a:off x="5074276" y="3429000"/>
            <a:ext cx="3991233" cy="29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3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Pickle your trained ARMA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296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Create your I/O step to save your trained ARMA model into a pickle file: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/>
              <a:t>  1) Add the I/O step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495026" y="1967945"/>
            <a:ext cx="815236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vim 3_arma_pk.xml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247626" y="1528177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455613" y="3767713"/>
            <a:ext cx="441904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"…"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&lt;Input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class=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"…"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type=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"…"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400" dirty="0"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&lt;Output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class=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"…"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type=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"…"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400" dirty="0"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&lt;/Steps&gt;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046D6B-7A6F-4C43-8275-C4E07C7DA855}"/>
              </a:ext>
            </a:extLst>
          </p:cNvPr>
          <p:cNvCxnSpPr>
            <a:cxnSpLocks/>
          </p:cNvCxnSpPr>
          <p:nvPr/>
        </p:nvCxnSpPr>
        <p:spPr bwMode="auto">
          <a:xfrm>
            <a:off x="2595093" y="4346094"/>
            <a:ext cx="28784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08280A-EC81-8449-93EB-0E50416714E9}"/>
              </a:ext>
            </a:extLst>
          </p:cNvPr>
          <p:cNvSpPr txBox="1"/>
          <p:nvPr/>
        </p:nvSpPr>
        <p:spPr>
          <a:xfrm>
            <a:off x="5547995" y="3767713"/>
            <a:ext cx="3099235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"/>
            </a:endParaRPr>
          </a:p>
          <a:p>
            <a:endParaRPr lang="en-US" sz="1400" dirty="0">
              <a:latin typeface="Courier"/>
            </a:endParaRPr>
          </a:p>
          <a:p>
            <a:r>
              <a:rPr lang="en-US" sz="1400" dirty="0">
                <a:latin typeface="+mn-lt"/>
                <a:cs typeface="Courier"/>
              </a:rPr>
              <a:t>Your pickle ‘step’ entity name</a:t>
            </a:r>
          </a:p>
          <a:p>
            <a:r>
              <a:rPr lang="en-US" sz="1400" dirty="0">
                <a:latin typeface="+mn-lt"/>
                <a:cs typeface="Courier"/>
              </a:rPr>
              <a:t>Class, type, name of </a:t>
            </a:r>
            <a:r>
              <a:rPr lang="en-US" sz="1400" dirty="0" err="1">
                <a:latin typeface="+mn-lt"/>
                <a:cs typeface="Courier"/>
              </a:rPr>
              <a:t>arma</a:t>
            </a:r>
            <a:r>
              <a:rPr lang="en-US" sz="1400" dirty="0">
                <a:latin typeface="+mn-lt"/>
                <a:cs typeface="Courier"/>
              </a:rPr>
              <a:t> model</a:t>
            </a:r>
          </a:p>
          <a:p>
            <a:r>
              <a:rPr lang="en-US" sz="1400" dirty="0">
                <a:latin typeface="+mn-lt"/>
              </a:rPr>
              <a:t>Class, type, name of the pickled file</a:t>
            </a:r>
            <a:endParaRPr lang="en-US" sz="1600" dirty="0">
              <a:latin typeface="+mn-lt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(Hint:  </a:t>
            </a:r>
            <a:r>
              <a:rPr lang="en-US" sz="1100" dirty="0">
                <a:solidFill>
                  <a:srgbClr val="660066"/>
                </a:solidFill>
                <a:latin typeface="Courier"/>
              </a:rPr>
              <a:t>Class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&lt;Files&gt;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not have a 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9753ED-7B61-1B42-807D-CB8FB8715515}"/>
              </a:ext>
            </a:extLst>
          </p:cNvPr>
          <p:cNvCxnSpPr>
            <a:cxnSpLocks/>
          </p:cNvCxnSpPr>
          <p:nvPr/>
        </p:nvCxnSpPr>
        <p:spPr bwMode="auto">
          <a:xfrm>
            <a:off x="4494728" y="4575767"/>
            <a:ext cx="9787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AE15AB-0A5A-AD46-A367-61B386D59265}"/>
              </a:ext>
            </a:extLst>
          </p:cNvPr>
          <p:cNvCxnSpPr>
            <a:cxnSpLocks/>
          </p:cNvCxnSpPr>
          <p:nvPr/>
        </p:nvCxnSpPr>
        <p:spPr bwMode="auto">
          <a:xfrm>
            <a:off x="4724402" y="4798764"/>
            <a:ext cx="749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3009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2) Add the file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/>
              <a:t>3) Add the I/O step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</a:t>
            </a:r>
            <a:r>
              <a:rPr lang="en-US" sz="1100" dirty="0" err="1">
                <a:solidFill>
                  <a:srgbClr val="008000"/>
                </a:solidFill>
                <a:latin typeface="Courier"/>
              </a:rPr>
              <a:t>RunInfo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4) Set the seed of ARMA model: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455613" y="1830103"/>
            <a:ext cx="309923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&lt;Input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name=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"…"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400" dirty="0"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&lt;/Files&gt;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8280A-EC81-8449-93EB-0E50416714E9}"/>
              </a:ext>
            </a:extLst>
          </p:cNvPr>
          <p:cNvSpPr txBox="1"/>
          <p:nvPr/>
        </p:nvSpPr>
        <p:spPr>
          <a:xfrm>
            <a:off x="4089043" y="1830103"/>
            <a:ext cx="330343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"/>
            </a:endParaRPr>
          </a:p>
          <a:p>
            <a:r>
              <a:rPr lang="en-US" sz="1400" dirty="0">
                <a:latin typeface="+mn-lt"/>
                <a:cs typeface="Courier"/>
              </a:rPr>
              <a:t>Pickle ‘Files’ entity name in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Actual pickle file name</a:t>
            </a:r>
          </a:p>
          <a:p>
            <a:endParaRPr lang="en-US" sz="1600" dirty="0">
              <a:latin typeface="+mn-lt"/>
              <a:cs typeface="Courier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B2AABC2-5DD7-B943-A737-863B2EBC04B5}"/>
              </a:ext>
            </a:extLst>
          </p:cNvPr>
          <p:cNvCxnSpPr>
            <a:cxnSpLocks/>
          </p:cNvCxnSpPr>
          <p:nvPr/>
        </p:nvCxnSpPr>
        <p:spPr bwMode="auto">
          <a:xfrm>
            <a:off x="2395470" y="2493704"/>
            <a:ext cx="1693573" cy="173852"/>
          </a:xfrm>
          <a:prstGeom prst="bentConnector3">
            <a:avLst>
              <a:gd name="adj1" fmla="val 807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8F013C-3BE3-FB4B-92D0-81584DACB494}"/>
              </a:ext>
            </a:extLst>
          </p:cNvPr>
          <p:cNvCxnSpPr/>
          <p:nvPr/>
        </p:nvCxnSpPr>
        <p:spPr bwMode="auto">
          <a:xfrm flipV="1">
            <a:off x="2073499" y="2130828"/>
            <a:ext cx="2015544" cy="218941"/>
          </a:xfrm>
          <a:prstGeom prst="bentConnector3">
            <a:avLst>
              <a:gd name="adj1" fmla="val 835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7C52CA-57D3-AD4E-AC46-3BAEF93AAEFA}"/>
              </a:ext>
            </a:extLst>
          </p:cNvPr>
          <p:cNvSpPr txBox="1"/>
          <p:nvPr/>
        </p:nvSpPr>
        <p:spPr>
          <a:xfrm>
            <a:off x="455613" y="3442635"/>
            <a:ext cx="6936860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RunInfo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&lt;Sequence&gt;</a:t>
            </a:r>
            <a:r>
              <a:rPr lang="en-US" dirty="0"/>
              <a:t> </a:t>
            </a:r>
            <a:r>
              <a:rPr lang="en-US" sz="1400" dirty="0" err="1">
                <a:latin typeface="Courier"/>
              </a:rPr>
              <a:t>read,train,print</a:t>
            </a:r>
            <a:r>
              <a:rPr lang="en-US" sz="1400" dirty="0">
                <a:latin typeface="Courier"/>
              </a:rPr>
              <a:t>,…,</a:t>
            </a:r>
            <a:r>
              <a:rPr lang="en-US" sz="1400" dirty="0" err="1">
                <a:latin typeface="Courier"/>
              </a:rPr>
              <a:t>sample,write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&lt;/Sequence&gt;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RunInfo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700A00-CB10-F247-A413-604E398D7D06}"/>
              </a:ext>
            </a:extLst>
          </p:cNvPr>
          <p:cNvSpPr txBox="1"/>
          <p:nvPr/>
        </p:nvSpPr>
        <p:spPr>
          <a:xfrm>
            <a:off x="2005230" y="3610178"/>
            <a:ext cx="35223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Your pickle ‘step’ entity name in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086930-D443-984B-948B-803F0FCF9DEE}"/>
              </a:ext>
            </a:extLst>
          </p:cNvPr>
          <p:cNvCxnSpPr>
            <a:cxnSpLocks/>
          </p:cNvCxnSpPr>
          <p:nvPr/>
        </p:nvCxnSpPr>
        <p:spPr bwMode="auto">
          <a:xfrm>
            <a:off x="3641501" y="3921983"/>
            <a:ext cx="1" cy="2505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4E5E77-F673-7942-A150-CBF1E88769BE}"/>
              </a:ext>
            </a:extLst>
          </p:cNvPr>
          <p:cNvSpPr txBox="1"/>
          <p:nvPr/>
        </p:nvSpPr>
        <p:spPr>
          <a:xfrm>
            <a:off x="455613" y="4922878"/>
            <a:ext cx="693686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name=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subtype=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”ARMA”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400" dirty="0">
                <a:latin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&lt;Seed&gt;…&lt;/Seed&gt;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B8AF4-EAD6-0C41-8FE8-174E025A8974}"/>
              </a:ext>
            </a:extLst>
          </p:cNvPr>
          <p:cNvSpPr txBox="1"/>
          <p:nvPr/>
        </p:nvSpPr>
        <p:spPr>
          <a:xfrm>
            <a:off x="2511799" y="5644337"/>
            <a:ext cx="35223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Pick a integer seed</a:t>
            </a:r>
          </a:p>
        </p:txBody>
      </p:sp>
    </p:spTree>
    <p:extLst>
      <p:ext uri="{BB962C8B-B14F-4D97-AF65-F5344CB8AC3E}">
        <p14:creationId xmlns:p14="http://schemas.microsoft.com/office/powerpoint/2010/main" val="35394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console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endParaRPr lang="en-US" dirty="0"/>
          </a:p>
          <a:p>
            <a:pPr marL="454025" lvl="1" indent="0">
              <a:buNone/>
            </a:pPr>
            <a:r>
              <a:rPr lang="en-US" sz="1800" dirty="0" err="1"/>
              <a:t>romMeta.csv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33CC"/>
                </a:solidFill>
              </a:rPr>
              <a:t>synData_0.csv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romMeta.xml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33CC"/>
                </a:solidFill>
              </a:rPr>
              <a:t>synData_1.csv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synData.csv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33CC"/>
                </a:solidFill>
              </a:rPr>
              <a:t>synData_2.csv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synData.xml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33CC"/>
                </a:solidFill>
              </a:rPr>
              <a:t>synData_3.csv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>
                <a:solidFill>
                  <a:srgbClr val="0033CC"/>
                </a:solidFill>
              </a:rPr>
              <a:t>yourPickleFile</a:t>
            </a:r>
            <a:r>
              <a:rPr lang="en-US" sz="1800" dirty="0">
                <a:solidFill>
                  <a:srgbClr val="0033CC"/>
                </a:solidFill>
              </a:rPr>
              <a:t>	</a:t>
            </a:r>
            <a:r>
              <a:rPr lang="en-US" sz="1100" dirty="0">
                <a:solidFill>
                  <a:srgbClr val="0033CC"/>
                </a:solidFill>
              </a:rPr>
              <a:t> (synthetic samples)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455613" y="1838003"/>
            <a:ext cx="843725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~/projects/raven/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3_arma_pk.xml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ED213-123C-7F48-B030-84E098CE00C0}"/>
              </a:ext>
            </a:extLst>
          </p:cNvPr>
          <p:cNvSpPr txBox="1"/>
          <p:nvPr/>
        </p:nvSpPr>
        <p:spPr>
          <a:xfrm>
            <a:off x="455612" y="3051970"/>
            <a:ext cx="843724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r3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9690FCF-89B5-F549-A3E0-48003F1AA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3"/>
          <a:stretch/>
        </p:blipFill>
        <p:spPr>
          <a:xfrm>
            <a:off x="4997003" y="3617995"/>
            <a:ext cx="3895858" cy="2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Unpickle your trained model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85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 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/>
              <a:t> Specify the pickled file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&lt;Steps&gt;</a:t>
            </a:r>
            <a:r>
              <a:rPr lang="en-US" sz="1400" dirty="0"/>
              <a:t> and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&lt;Files&gt;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495026" y="1967945"/>
            <a:ext cx="754139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vim 4_arma_unpk.xml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247626" y="1528177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455613" y="4795013"/>
            <a:ext cx="37424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&lt;Input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””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&gt;../r3/</a:t>
            </a:r>
            <a:r>
              <a:rPr lang="en-US" sz="1400" dirty="0"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&lt;/Files&gt;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50DAF-37C6-FD41-BC0A-A091E3E01E0A}"/>
              </a:ext>
            </a:extLst>
          </p:cNvPr>
          <p:cNvSpPr txBox="1"/>
          <p:nvPr/>
        </p:nvSpPr>
        <p:spPr>
          <a:xfrm>
            <a:off x="4732986" y="4795013"/>
            <a:ext cx="330343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"/>
            </a:endParaRPr>
          </a:p>
          <a:p>
            <a:r>
              <a:rPr lang="en-US" sz="1400" dirty="0">
                <a:latin typeface="+mn-lt"/>
                <a:cs typeface="Courier"/>
              </a:rPr>
              <a:t>Pickle ‘Files’ entity name in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Actual pickle file name</a:t>
            </a:r>
          </a:p>
          <a:p>
            <a:endParaRPr lang="en-US" sz="1600" dirty="0">
              <a:latin typeface="+mn-lt"/>
              <a:cs typeface="Courier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735F944-7C94-4245-87F1-41B625BC7849}"/>
              </a:ext>
            </a:extLst>
          </p:cNvPr>
          <p:cNvCxnSpPr>
            <a:cxnSpLocks/>
          </p:cNvCxnSpPr>
          <p:nvPr/>
        </p:nvCxnSpPr>
        <p:spPr bwMode="auto">
          <a:xfrm>
            <a:off x="3039413" y="5458614"/>
            <a:ext cx="1693573" cy="173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7AA5DB8-0E5F-4F48-9E30-5239BD28653A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741" y="5125791"/>
            <a:ext cx="2685245" cy="173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A356DD-BEEA-544C-BAEB-9675AD7F0CF6}"/>
              </a:ext>
            </a:extLst>
          </p:cNvPr>
          <p:cNvSpPr txBox="1"/>
          <p:nvPr/>
        </p:nvSpPr>
        <p:spPr>
          <a:xfrm>
            <a:off x="455612" y="3260635"/>
            <a:ext cx="758080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"read"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&lt;Input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class=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”Files”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Type=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””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400" dirty="0"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&lt;/Steps&gt;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580C94-FFC3-6A4E-9DBD-22EFAD036D57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765774" y="4154732"/>
            <a:ext cx="1200328" cy="734094"/>
          </a:xfrm>
          <a:prstGeom prst="bentConnector3">
            <a:avLst>
              <a:gd name="adj1" fmla="val 1004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251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console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endParaRPr lang="en-US" dirty="0"/>
          </a:p>
          <a:p>
            <a:pPr marL="454025" lvl="1" indent="0">
              <a:buNone/>
            </a:pPr>
            <a:r>
              <a:rPr lang="en-US" sz="1800" dirty="0" err="1"/>
              <a:t>unpksynData.xml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unpksynData.csv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unpksynData_0.csv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unpksynData_1.csv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unpksynData_2.csv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unpksynData_3.csv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100" dirty="0">
                <a:solidFill>
                  <a:srgbClr val="0033CC"/>
                </a:solidFill>
              </a:rPr>
              <a:t>(synthetic samples)</a:t>
            </a:r>
          </a:p>
          <a:p>
            <a:pPr marL="454025" lvl="1" indent="0">
              <a:buNone/>
            </a:pPr>
            <a:r>
              <a:rPr lang="en-US" sz="1100" dirty="0">
                <a:solidFill>
                  <a:srgbClr val="0033CC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455613" y="1838003"/>
            <a:ext cx="7464894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~/projects/raven/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4_arma_unpk.xml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ED213-123C-7F48-B030-84E098CE00C0}"/>
              </a:ext>
            </a:extLst>
          </p:cNvPr>
          <p:cNvSpPr txBox="1"/>
          <p:nvPr/>
        </p:nvSpPr>
        <p:spPr>
          <a:xfrm>
            <a:off x="455612" y="3051970"/>
            <a:ext cx="746489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r4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9690FCF-89B5-F549-A3E0-48003F1AA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3"/>
          <a:stretch/>
        </p:blipFill>
        <p:spPr>
          <a:xfrm>
            <a:off x="4024648" y="3952195"/>
            <a:ext cx="3895858" cy="2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introduction on ARMA models</a:t>
            </a:r>
          </a:p>
          <a:p>
            <a:r>
              <a:rPr lang="en-US" dirty="0"/>
              <a:t>RAVEN workflow:</a:t>
            </a:r>
          </a:p>
          <a:p>
            <a:pPr lvl="1"/>
            <a:r>
              <a:rPr lang="en-US" sz="1800" dirty="0"/>
              <a:t>Learn how to run and write RAVEN inputs</a:t>
            </a:r>
          </a:p>
          <a:p>
            <a:pPr lvl="1"/>
            <a:r>
              <a:rPr lang="en-US" sz="1800" dirty="0"/>
              <a:t>Understand RAVEN workflow</a:t>
            </a:r>
          </a:p>
          <a:p>
            <a:pPr lvl="1"/>
            <a:r>
              <a:rPr lang="en-US" sz="1800" dirty="0"/>
              <a:t>Perform statistic analysis of the RAVEN samples</a:t>
            </a:r>
          </a:p>
          <a:p>
            <a:pPr marL="457200" lvl="1" indent="0">
              <a:buNone/>
            </a:pPr>
            <a:endParaRPr lang="en-US" dirty="0"/>
          </a:p>
          <a:p>
            <a:pPr marL="230188" lvl="1" indent="-230188">
              <a:spcBef>
                <a:spcPct val="40000"/>
              </a:spcBef>
              <a:buChar char="•"/>
            </a:pPr>
            <a:r>
              <a:rPr lang="en-US" dirty="0">
                <a:ea typeface="+mn-ea"/>
                <a:cs typeface="+mn-cs"/>
              </a:rPr>
              <a:t>Why ARMA:</a:t>
            </a:r>
          </a:p>
          <a:p>
            <a:pPr lvl="1"/>
            <a:r>
              <a:rPr lang="en-US" sz="1800" dirty="0"/>
              <a:t>Synthetic signals (combined with Fourier and segmentation) :</a:t>
            </a:r>
          </a:p>
          <a:p>
            <a:pPr marL="1201737" lvl="3" indent="-285750">
              <a:spcBef>
                <a:spcPct val="400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wind speed, solar resource, price histories, electricity loads, seismic signals</a:t>
            </a:r>
          </a:p>
          <a:p>
            <a:pPr marL="915987" lvl="3" indent="0">
              <a:spcBef>
                <a:spcPct val="40000"/>
              </a:spcBef>
              <a:buNone/>
            </a:pPr>
            <a:endParaRPr lang="en-US" sz="1600" dirty="0"/>
          </a:p>
          <a:p>
            <a:pPr marL="230188" lvl="1" indent="-230188">
              <a:spcBef>
                <a:spcPct val="40000"/>
              </a:spcBef>
              <a:buFont typeface="Times New Roman" pitchFamily="18" charset="0"/>
              <a:buChar char="•"/>
            </a:pPr>
            <a:r>
              <a:rPr lang="en-US" dirty="0">
                <a:ea typeface="+mn-ea"/>
                <a:cs typeface="+mn-cs"/>
              </a:rPr>
              <a:t>What to analyze:</a:t>
            </a:r>
          </a:p>
          <a:p>
            <a:pPr lvl="1"/>
            <a:r>
              <a:rPr lang="en-US" sz="1800" dirty="0"/>
              <a:t>Dynamic and probabilistic behavior energy systems </a:t>
            </a:r>
          </a:p>
          <a:p>
            <a:pPr lvl="1"/>
            <a:r>
              <a:rPr lang="en-US" sz="1800" dirty="0"/>
              <a:t>Optimization strategies:</a:t>
            </a:r>
          </a:p>
          <a:p>
            <a:pPr marL="1258887" lvl="3" indent="-342900">
              <a:spcBef>
                <a:spcPct val="400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cyber security decisions, marketing choices, </a:t>
            </a:r>
            <a:r>
              <a:rPr lang="en-US" sz="1600" dirty="0" err="1"/>
              <a:t>etc</a:t>
            </a:r>
            <a:endParaRPr lang="en-US" sz="1600" dirty="0"/>
          </a:p>
          <a:p>
            <a:pPr marL="1258887" lvl="3" indent="-342900">
              <a:spcBef>
                <a:spcPct val="40000"/>
              </a:spcBef>
              <a:buFont typeface="Courier New" panose="02070309020205020404" pitchFamily="49" charset="0"/>
              <a:buChar char="o"/>
            </a:pPr>
            <a:endParaRPr lang="en-US" sz="16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 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Ensemble Model of the ARMA model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37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 Specify the pickled file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&lt;Steps&gt;</a:t>
            </a:r>
            <a:r>
              <a:rPr lang="en-US" sz="1400" dirty="0"/>
              <a:t> and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/>
              <a:t>  Specify the Turbine number:</a:t>
            </a:r>
            <a:endParaRPr lang="en-US" sz="1200" dirty="0">
              <a:solidFill>
                <a:srgbClr val="008000"/>
              </a:solidFill>
              <a:latin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495026" y="1967945"/>
            <a:ext cx="754139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vim 5_arma_Ensemblemodel.xml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247626" y="1528177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455612" y="4053078"/>
            <a:ext cx="340161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&lt;Input 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name=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””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&gt;../r3/</a:t>
            </a:r>
            <a:r>
              <a:rPr lang="en-US" sz="1200" dirty="0">
                <a:latin typeface="Courier"/>
              </a:rPr>
              <a:t>…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&lt;/Files&gt;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50DAF-37C6-FD41-BC0A-A091E3E01E0A}"/>
              </a:ext>
            </a:extLst>
          </p:cNvPr>
          <p:cNvSpPr txBox="1"/>
          <p:nvPr/>
        </p:nvSpPr>
        <p:spPr>
          <a:xfrm>
            <a:off x="4732985" y="4053078"/>
            <a:ext cx="3303430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"/>
            </a:endParaRPr>
          </a:p>
          <a:p>
            <a:r>
              <a:rPr lang="en-US" sz="1200" dirty="0">
                <a:latin typeface="+mn-lt"/>
                <a:cs typeface="Courier"/>
              </a:rPr>
              <a:t>Pickle ‘Files’ entity name in 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Actual pickle file name</a:t>
            </a:r>
          </a:p>
          <a:p>
            <a:endParaRPr lang="en-US" sz="1600" dirty="0">
              <a:latin typeface="+mn-lt"/>
              <a:cs typeface="Courier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735F944-7C94-4245-87F1-41B625BC7849}"/>
              </a:ext>
            </a:extLst>
          </p:cNvPr>
          <p:cNvCxnSpPr>
            <a:cxnSpLocks/>
          </p:cNvCxnSpPr>
          <p:nvPr/>
        </p:nvCxnSpPr>
        <p:spPr bwMode="auto">
          <a:xfrm>
            <a:off x="2717443" y="4634497"/>
            <a:ext cx="2015541" cy="1442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7AA5DB8-0E5F-4F48-9E30-5239BD28653A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5961" y="4372441"/>
            <a:ext cx="2847023" cy="869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A356DD-BEEA-544C-BAEB-9675AD7F0CF6}"/>
              </a:ext>
            </a:extLst>
          </p:cNvPr>
          <p:cNvSpPr txBox="1"/>
          <p:nvPr/>
        </p:nvSpPr>
        <p:spPr>
          <a:xfrm>
            <a:off x="455612" y="2945106"/>
            <a:ext cx="758080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</a:rPr>
              <a:t>IOStep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name=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</a:t>
            </a:r>
            <a:r>
              <a:rPr lang="en-US" sz="1200" dirty="0" err="1">
                <a:solidFill>
                  <a:srgbClr val="0000FF"/>
                </a:solidFill>
                <a:latin typeface="Courier"/>
              </a:rPr>
              <a:t>unpkload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 &lt;Input 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class=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”Files”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 Type=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””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200" dirty="0">
                <a:latin typeface="Courier"/>
              </a:rPr>
              <a:t>…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 …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&lt;/Steps&gt;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580C94-FFC3-6A4E-9DBD-22EFAD036D57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978127" y="3626850"/>
            <a:ext cx="775625" cy="734094"/>
          </a:xfrm>
          <a:prstGeom prst="bentConnector3">
            <a:avLst>
              <a:gd name="adj1" fmla="val 989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54F60A-B7AC-2D46-9704-9B27AA6E3C54}"/>
              </a:ext>
            </a:extLst>
          </p:cNvPr>
          <p:cNvSpPr txBox="1"/>
          <p:nvPr/>
        </p:nvSpPr>
        <p:spPr>
          <a:xfrm>
            <a:off x="455612" y="5480919"/>
            <a:ext cx="75808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&lt;Sampler&gt;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 &lt;constant 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=”</a:t>
            </a:r>
            <a:r>
              <a:rPr lang="en-US" sz="1200" dirty="0" err="1">
                <a:solidFill>
                  <a:srgbClr val="0000FF"/>
                </a:solidFill>
                <a:latin typeface="Courier"/>
              </a:rPr>
              <a:t>turbinenumber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&gt; </a:t>
            </a:r>
            <a:r>
              <a:rPr lang="en-US" sz="1200" dirty="0">
                <a:latin typeface="Courier"/>
              </a:rPr>
              <a:t>…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&lt;/constant&gt;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&lt;/Sampler&gt;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D8694D-390D-824A-8BC3-6B02D3A9BBD7}"/>
              </a:ext>
            </a:extLst>
          </p:cNvPr>
          <p:cNvSpPr txBox="1"/>
          <p:nvPr/>
        </p:nvSpPr>
        <p:spPr>
          <a:xfrm>
            <a:off x="2709190" y="6208504"/>
            <a:ext cx="19934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  <a:cs typeface="Courier"/>
              </a:rPr>
              <a:t>20000, 30000, 40000, </a:t>
            </a:r>
            <a:r>
              <a:rPr lang="en-US" sz="1200" dirty="0" err="1">
                <a:latin typeface="+mn-lt"/>
                <a:cs typeface="Courier"/>
              </a:rPr>
              <a:t>etc</a:t>
            </a:r>
            <a:endParaRPr lang="en-US" sz="1200" dirty="0">
              <a:latin typeface="+mn-lt"/>
              <a:cs typeface="Couri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FAA6EA-F441-6A49-83A0-324FD9116043}"/>
              </a:ext>
            </a:extLst>
          </p:cNvPr>
          <p:cNvCxnSpPr>
            <a:cxnSpLocks/>
          </p:cNvCxnSpPr>
          <p:nvPr/>
        </p:nvCxnSpPr>
        <p:spPr bwMode="auto">
          <a:xfrm>
            <a:off x="3705896" y="6011705"/>
            <a:ext cx="0" cy="222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405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console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endParaRPr lang="en-US" dirty="0"/>
          </a:p>
          <a:p>
            <a:pPr marL="454025" lvl="1" indent="0">
              <a:buNone/>
            </a:pPr>
            <a:r>
              <a:rPr lang="en-US" sz="1800" dirty="0" err="1"/>
              <a:t>synData.xml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>
                <a:solidFill>
                  <a:srgbClr val="0033CC"/>
                </a:solidFill>
              </a:rPr>
              <a:t>synData.csv</a:t>
            </a:r>
            <a:endParaRPr lang="en-US" sz="1800" dirty="0">
              <a:solidFill>
                <a:srgbClr val="0033CC"/>
              </a:solidFill>
            </a:endParaRPr>
          </a:p>
          <a:p>
            <a:pPr marL="454025" lvl="1" indent="0">
              <a:buNone/>
            </a:pPr>
            <a:r>
              <a:rPr lang="en-US" sz="900" dirty="0">
                <a:solidFill>
                  <a:srgbClr val="0033CC"/>
                </a:solidFill>
              </a:rPr>
              <a:t>Compare your results (Capacity Factor)</a:t>
            </a:r>
          </a:p>
          <a:p>
            <a:pPr marL="454025" lvl="1" indent="0">
              <a:buNone/>
            </a:pPr>
            <a:r>
              <a:rPr lang="en-US" sz="900" dirty="0">
                <a:solidFill>
                  <a:srgbClr val="0033CC"/>
                </a:solidFill>
              </a:rPr>
              <a:t>using different turbine number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455612" y="1980724"/>
            <a:ext cx="7464894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~/projects/raven/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5_arma_Ensemblemodel.xml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ED213-123C-7F48-B030-84E098CE00C0}"/>
              </a:ext>
            </a:extLst>
          </p:cNvPr>
          <p:cNvSpPr txBox="1"/>
          <p:nvPr/>
        </p:nvSpPr>
        <p:spPr>
          <a:xfrm>
            <a:off x="455612" y="3051970"/>
            <a:ext cx="746489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F2E21-0F3A-8D41-9D96-1336125B9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99683"/>
              </p:ext>
            </p:extLst>
          </p:nvPr>
        </p:nvGraphicFramePr>
        <p:xfrm>
          <a:off x="3160683" y="4134118"/>
          <a:ext cx="4759824" cy="2109625"/>
        </p:xfrm>
        <a:graphic>
          <a:graphicData uri="http://schemas.openxmlformats.org/drawingml/2006/table">
            <a:tbl>
              <a:tblPr/>
              <a:tblGrid>
                <a:gridCol w="793304">
                  <a:extLst>
                    <a:ext uri="{9D8B030D-6E8A-4147-A177-3AD203B41FA5}">
                      <a16:colId xmlns:a16="http://schemas.microsoft.com/office/drawing/2014/main" val="3045712355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2706570678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1656307209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31383541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2241071110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425033475"/>
                    </a:ext>
                  </a:extLst>
                </a:gridCol>
              </a:tblGrid>
              <a:tr h="277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engDiff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527274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0.54743743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18778.7345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55403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0.55351886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19448.5672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32130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0.56122459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17971.5056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39685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0.58209605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17383.6656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773274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18921.0886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234348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0.61501829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15645.612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7587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0.58417661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18186.6269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70238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0.55410979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19350.7194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6641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0.5117472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20479.4335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66950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0.59288992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15918.5558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2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6A71FC-D004-3143-B193-A4A876173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659527"/>
              </p:ext>
            </p:extLst>
          </p:nvPr>
        </p:nvGraphicFramePr>
        <p:xfrm>
          <a:off x="703785" y="4989334"/>
          <a:ext cx="2208727" cy="139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879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0AB7-654D-6046-970D-CBF6F13F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735012"/>
            <a:ext cx="8231187" cy="732508"/>
          </a:xfrm>
        </p:spPr>
        <p:txBody>
          <a:bodyPr/>
          <a:lstStyle/>
          <a:p>
            <a:r>
              <a:rPr lang="en-US" b="0" dirty="0"/>
              <a:t>Auto Regressive Moving Average</a:t>
            </a:r>
            <a:br>
              <a:rPr lang="en-US" b="0" dirty="0"/>
            </a:br>
            <a:r>
              <a:rPr lang="en-US" b="0" dirty="0"/>
              <a:t>(ARMA)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EF866-147D-E14F-BCCA-EA69BAC3C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Given time series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 Parameters of AR model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White noise 	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Parameters of MA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AR(p) : Explain the momentum and mean reversion effects.</a:t>
                </a:r>
              </a:p>
              <a:p>
                <a:r>
                  <a:rPr lang="en-US" dirty="0"/>
                  <a:t>MA(q) : Capture the unexpected events in the white noise terms.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EF866-147D-E14F-BCCA-EA69BAC3C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2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0E51A-01A4-2841-A17F-641AEC020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4" y="1618438"/>
            <a:ext cx="3613087" cy="286231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2A3D82-2D06-FA43-BD4C-EA80B7CD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Case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C1D69-D894-CA48-84B4-8F209A92C10D}"/>
              </a:ext>
            </a:extLst>
          </p:cNvPr>
          <p:cNvSpPr txBox="1"/>
          <p:nvPr/>
        </p:nvSpPr>
        <p:spPr>
          <a:xfrm>
            <a:off x="455613" y="4515322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Extracted from Ref.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83355-5BBE-FB42-9F11-DC3BC6A68A06}"/>
              </a:ext>
            </a:extLst>
          </p:cNvPr>
          <p:cNvSpPr txBox="1"/>
          <p:nvPr/>
        </p:nvSpPr>
        <p:spPr>
          <a:xfrm>
            <a:off x="455613" y="6032938"/>
            <a:ext cx="7093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j-lt"/>
              </a:rPr>
              <a:t>Ref: Chen, J., &amp; </a:t>
            </a:r>
            <a:r>
              <a:rPr lang="en-US" sz="800" dirty="0" err="1">
                <a:latin typeface="+mj-lt"/>
              </a:rPr>
              <a:t>Rabiti</a:t>
            </a:r>
            <a:r>
              <a:rPr lang="en-US" sz="800" dirty="0">
                <a:latin typeface="+mj-lt"/>
              </a:rPr>
              <a:t>, C. (2017). Synthetic wind speed scenarios generation for probabilistic analysis of hybrid energy systems. </a:t>
            </a:r>
            <a:r>
              <a:rPr lang="en-US" sz="800" i="1" dirty="0">
                <a:latin typeface="+mj-lt"/>
              </a:rPr>
              <a:t>Energy</a:t>
            </a:r>
            <a:r>
              <a:rPr lang="en-US" sz="800" dirty="0">
                <a:latin typeface="+mj-lt"/>
              </a:rPr>
              <a:t>, </a:t>
            </a:r>
            <a:r>
              <a:rPr lang="en-US" sz="800" i="1" dirty="0">
                <a:latin typeface="+mj-lt"/>
              </a:rPr>
              <a:t>120</a:t>
            </a:r>
            <a:r>
              <a:rPr lang="en-US" sz="800" dirty="0">
                <a:latin typeface="+mj-lt"/>
              </a:rPr>
              <a:t>, 507-517.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5F403-3320-884C-B16B-5CE781DE547F}"/>
              </a:ext>
            </a:extLst>
          </p:cNvPr>
          <p:cNvSpPr/>
          <p:nvPr/>
        </p:nvSpPr>
        <p:spPr>
          <a:xfrm>
            <a:off x="455613" y="4841347"/>
            <a:ext cx="3138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Wind Speed  →  Power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5A91A-A17D-6A44-A1E4-3CB2D4DE2782}"/>
              </a:ext>
            </a:extLst>
          </p:cNvPr>
          <p:cNvSpPr/>
          <p:nvPr/>
        </p:nvSpPr>
        <p:spPr>
          <a:xfrm>
            <a:off x="4571206" y="4856736"/>
            <a:ext cx="3138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Power →   Actual Power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5433B5-4459-0E4A-AA9E-D56E9D1AD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357010"/>
              </p:ext>
            </p:extLst>
          </p:nvPr>
        </p:nvGraphicFramePr>
        <p:xfrm>
          <a:off x="4002417" y="1663098"/>
          <a:ext cx="4298731" cy="2961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427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10-5359-3F4B-87BA-FC9BAFD7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Case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D3D7-734B-1B45-9F20-BCFF2EA5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25" y="1962150"/>
            <a:ext cx="6811036" cy="38909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97FE5-FF3B-1E43-908A-C65C39C8B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9" r="7931"/>
          <a:stretch/>
        </p:blipFill>
        <p:spPr>
          <a:xfrm>
            <a:off x="883411" y="1654561"/>
            <a:ext cx="2082610" cy="514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CEF1F6-3027-4C43-9CDB-1BDEDA81E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r="7938"/>
          <a:stretch/>
        </p:blipFill>
        <p:spPr>
          <a:xfrm>
            <a:off x="5896303" y="1654561"/>
            <a:ext cx="2175572" cy="5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94704E-6BEB-594E-AF03-BB31C5E4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RAVEN workflow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E6EBCE-B31A-7B41-A252-2652725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1645910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1200"/>
              </a:spcAft>
            </a:pPr>
            <a:r>
              <a:rPr lang="en-US" kern="0" dirty="0"/>
              <a:t>Samples generation: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</a:rPr>
              <a:t>RunInfo</a:t>
            </a:r>
            <a:r>
              <a:rPr lang="en-US" sz="16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kern="0" dirty="0">
                <a:solidFill>
                  <a:srgbClr val="0000FF"/>
                </a:solidFill>
              </a:rPr>
              <a:t>		</a:t>
            </a:r>
            <a:r>
              <a:rPr lang="en-US" kern="0" dirty="0"/>
              <a:t>Set up the environment, sequence             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urier"/>
              </a:rPr>
              <a:t>&lt;Steps&gt; </a:t>
            </a:r>
            <a:r>
              <a:rPr lang="en-US" kern="0" dirty="0">
                <a:solidFill>
                  <a:srgbClr val="0000FF"/>
                </a:solidFill>
              </a:rPr>
              <a:t>		</a:t>
            </a:r>
            <a:r>
              <a:rPr lang="en-US" dirty="0"/>
              <a:t>Assemble different </a:t>
            </a:r>
            <a:r>
              <a:rPr lang="en-US" dirty="0">
                <a:solidFill>
                  <a:srgbClr val="1A4DB2"/>
                </a:solidFill>
              </a:rPr>
              <a:t>Entities</a:t>
            </a:r>
            <a:r>
              <a:rPr lang="en-US" dirty="0"/>
              <a:t> 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urier"/>
              </a:rPr>
              <a:t>&lt;Samplers&gt;</a:t>
            </a:r>
            <a:r>
              <a:rPr lang="en-US" kern="0" dirty="0">
                <a:solidFill>
                  <a:srgbClr val="0000FF"/>
                </a:solidFill>
              </a:rPr>
              <a:t>	</a:t>
            </a:r>
            <a:r>
              <a:rPr lang="en-US" kern="0" dirty="0">
                <a:solidFill>
                  <a:srgbClr val="000000"/>
                </a:solidFill>
              </a:rPr>
              <a:t>Decide s</a:t>
            </a:r>
            <a:r>
              <a:rPr lang="en-US" dirty="0"/>
              <a:t>pecific sampling strategy 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</a:rPr>
              <a:t>DataObjects</a:t>
            </a:r>
            <a:r>
              <a:rPr lang="en-US" sz="16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kern="0" dirty="0">
                <a:solidFill>
                  <a:srgbClr val="0000FF"/>
                </a:solidFill>
              </a:rPr>
              <a:t>	</a:t>
            </a:r>
            <a:r>
              <a:rPr lang="en-US" kern="0" dirty="0"/>
              <a:t>Container of data objects of various types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urier"/>
              </a:rPr>
              <a:t>&lt;Models&gt;</a:t>
            </a:r>
            <a:r>
              <a:rPr lang="en-US" kern="0" dirty="0">
                <a:solidFill>
                  <a:srgbClr val="0000FF"/>
                </a:solidFill>
              </a:rPr>
              <a:t>		</a:t>
            </a:r>
            <a:r>
              <a:rPr lang="en-US" kern="0" dirty="0"/>
              <a:t>ARMA model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urier"/>
              </a:rPr>
              <a:t>&lt;Files&gt;</a:t>
            </a:r>
            <a:r>
              <a:rPr lang="en-US" kern="0" dirty="0">
                <a:solidFill>
                  <a:srgbClr val="0000FF"/>
                </a:solidFill>
              </a:rPr>
              <a:t>		</a:t>
            </a:r>
            <a:r>
              <a:rPr lang="en-US" kern="0" dirty="0"/>
              <a:t>Files needed in RAVEN run 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</a:rPr>
              <a:t>OutStreams</a:t>
            </a:r>
            <a:r>
              <a:rPr lang="en-US" sz="16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kern="0" dirty="0">
                <a:solidFill>
                  <a:srgbClr val="0000FF"/>
                </a:solidFill>
              </a:rPr>
              <a:t>	</a:t>
            </a:r>
            <a:r>
              <a:rPr lang="en-US" kern="0" dirty="0">
                <a:solidFill>
                  <a:srgbClr val="000000"/>
                </a:solidFill>
              </a:rPr>
              <a:t>Print or plot your Results</a:t>
            </a:r>
            <a:endParaRPr lang="en-US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Wind Speed Synthetic Samples (ARMA)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1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Change the </a:t>
            </a:r>
            <a:r>
              <a:rPr lang="en-US" i="1" dirty="0"/>
              <a:t>p</a:t>
            </a:r>
            <a:r>
              <a:rPr lang="en-US" dirty="0"/>
              <a:t> from 0 to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455613" y="2127697"/>
            <a:ext cx="815236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vim 1_arma.xml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247626" y="1528177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455613" y="3896386"/>
            <a:ext cx="374247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&lt;P&gt;…&lt;/P&gt;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&lt;Q&gt;</a:t>
            </a:r>
            <a:r>
              <a:rPr lang="en-US" sz="1400" dirty="0">
                <a:latin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&lt;/Q&gt;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3B07C-6ADA-0748-844B-9A29A2EA1694}"/>
              </a:ext>
            </a:extLst>
          </p:cNvPr>
          <p:cNvSpPr txBox="1"/>
          <p:nvPr/>
        </p:nvSpPr>
        <p:spPr>
          <a:xfrm>
            <a:off x="4775364" y="3860800"/>
            <a:ext cx="3832609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&lt;P&gt;</a:t>
            </a:r>
            <a:r>
              <a:rPr lang="en-US" sz="1400" b="1" dirty="0">
                <a:solidFill>
                  <a:srgbClr val="FF6600"/>
                </a:solidFill>
                <a:latin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&lt;Q&gt;</a:t>
            </a:r>
            <a:r>
              <a:rPr lang="en-US" sz="1400" dirty="0">
                <a:latin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&lt;/Q&gt;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841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console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pPr marL="454025" lvl="1" indent="0">
              <a:buNone/>
            </a:pPr>
            <a:r>
              <a:rPr lang="en-US" sz="1800" dirty="0" err="1"/>
              <a:t>romMeta.csv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romMeta.xml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synData.csv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synData.xml</a:t>
            </a:r>
            <a:endParaRPr lang="en-US" sz="1800" dirty="0"/>
          </a:p>
          <a:p>
            <a:pPr marL="454025" lvl="1" indent="0">
              <a:buNone/>
            </a:pP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synData_0.csv</a:t>
            </a:r>
          </a:p>
          <a:p>
            <a:pPr marL="454025" lvl="1" indent="0">
              <a:buNone/>
            </a:pPr>
            <a:r>
              <a:rPr lang="en-US" sz="1100" dirty="0">
                <a:solidFill>
                  <a:srgbClr val="0033CC"/>
                </a:solidFill>
              </a:rPr>
              <a:t>(synthetic sample)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455613" y="1838003"/>
            <a:ext cx="815236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raven/doc/workshop/ARMA/inputs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~/projects/raven/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1_arma.xml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83E7E-7889-904F-A0A6-9A4487F2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96640"/>
              </p:ext>
            </p:extLst>
          </p:nvPr>
        </p:nvGraphicFramePr>
        <p:xfrm>
          <a:off x="3475545" y="3513367"/>
          <a:ext cx="1598731" cy="24384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016155049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102432945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16.7889539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317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13.9436282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16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7200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9.93010073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6998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10800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15.4630286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3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14400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11.5997842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361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10.7994055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0559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21600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10.5823889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114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25200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12.4671013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629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28800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17.9856903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377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32400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12.8642076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57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36000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9.18476219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66400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719D4-61B3-9941-9032-6FE1AD727700}"/>
              </a:ext>
            </a:extLst>
          </p:cNvPr>
          <p:cNvCxnSpPr>
            <a:cxnSpLocks/>
          </p:cNvCxnSpPr>
          <p:nvPr/>
        </p:nvCxnSpPr>
        <p:spPr bwMode="auto">
          <a:xfrm flipV="1">
            <a:off x="2471189" y="5387307"/>
            <a:ext cx="925529" cy="2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DE0B1E-2303-5146-8CDC-B7B34C89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09" y="3126528"/>
            <a:ext cx="3062864" cy="3199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4ED213-123C-7F48-B030-84E098CE00C0}"/>
              </a:ext>
            </a:extLst>
          </p:cNvPr>
          <p:cNvSpPr txBox="1"/>
          <p:nvPr/>
        </p:nvSpPr>
        <p:spPr>
          <a:xfrm>
            <a:off x="455613" y="3051970"/>
            <a:ext cx="815236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user@yourdevice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]$ cd r1</a:t>
            </a:r>
          </a:p>
        </p:txBody>
      </p:sp>
    </p:spTree>
    <p:extLst>
      <p:ext uri="{BB962C8B-B14F-4D97-AF65-F5344CB8AC3E}">
        <p14:creationId xmlns:p14="http://schemas.microsoft.com/office/powerpoint/2010/main" val="40468569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</TotalTime>
  <Words>1468</Words>
  <Application>Microsoft Macintosh PowerPoint</Application>
  <PresentationFormat>On-screen Show (4:3)</PresentationFormat>
  <Paragraphs>428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</vt:lpstr>
      <vt:lpstr>Courier New</vt:lpstr>
      <vt:lpstr>Times New Roman</vt:lpstr>
      <vt:lpstr>Default Design</vt:lpstr>
      <vt:lpstr>Auto Regressive Moving Average (ARMA) Modeling </vt:lpstr>
      <vt:lpstr>Outline</vt:lpstr>
      <vt:lpstr>Auto Regressive Moving Average (ARMA) Models</vt:lpstr>
      <vt:lpstr>Example Case </vt:lpstr>
      <vt:lpstr>Example Case </vt:lpstr>
      <vt:lpstr>RAVEN workflow </vt:lpstr>
      <vt:lpstr>Exercise 1</vt:lpstr>
      <vt:lpstr>Edit your RAVEN input</vt:lpstr>
      <vt:lpstr>Run your RAVEN input</vt:lpstr>
      <vt:lpstr>Exercise 2</vt:lpstr>
      <vt:lpstr>Edit your RAVEN input</vt:lpstr>
      <vt:lpstr>Run your RAVEN input</vt:lpstr>
      <vt:lpstr>Exercise 3</vt:lpstr>
      <vt:lpstr>Edit your RAVEN input</vt:lpstr>
      <vt:lpstr>Edit your RAVEN input</vt:lpstr>
      <vt:lpstr>Run your RAVEN input</vt:lpstr>
      <vt:lpstr>Exercise 4</vt:lpstr>
      <vt:lpstr>Edit your RAVEN input</vt:lpstr>
      <vt:lpstr>Run your RAVEN input</vt:lpstr>
      <vt:lpstr>Exercise 5 </vt:lpstr>
      <vt:lpstr>Edit your RAVEN input</vt:lpstr>
      <vt:lpstr>Run your RAVEN input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Jia Zhou</cp:lastModifiedBy>
  <cp:revision>207</cp:revision>
  <cp:lastPrinted>2001-05-07T20:21:30Z</cp:lastPrinted>
  <dcterms:created xsi:type="dcterms:W3CDTF">1999-10-26T20:37:18Z</dcterms:created>
  <dcterms:modified xsi:type="dcterms:W3CDTF">2019-07-12T23:36:07Z</dcterms:modified>
</cp:coreProperties>
</file>