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274" r:id="rId4"/>
    <p:sldId id="275" r:id="rId5"/>
    <p:sldId id="276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Title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Location and Date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Title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XML Format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2618086"/>
            <a:ext cx="5725546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LHS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LHS_test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initial_seed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1234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initial_seed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/LHS&gt;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Python Format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2692924"/>
            <a:ext cx="609493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getCrowDistDict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retDict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Distribution.getCrowDistDict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retDict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'n'</a:t>
            </a:r>
            <a:r>
              <a:rPr lang="en-US" sz="1600" dirty="0">
                <a:latin typeface="Courier"/>
                <a:cs typeface="Courier"/>
              </a:rPr>
              <a:t>] = 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dirty="0" err="1">
                <a:latin typeface="Courier"/>
                <a:cs typeface="Courier"/>
              </a:rPr>
              <a:t>.n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retDict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'p'</a:t>
            </a:r>
            <a:r>
              <a:rPr lang="en-US" sz="1600" dirty="0">
                <a:latin typeface="Courier"/>
                <a:cs typeface="Courier"/>
              </a:rPr>
              <a:t>] = 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dirty="0" err="1">
                <a:latin typeface="Courier"/>
                <a:cs typeface="Courier"/>
              </a:rPr>
              <a:t>.p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return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retDict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Unix terminal Format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4023" y="2321493"/>
            <a:ext cx="60144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user@ubuntu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:~$ cd projects/raven</a:t>
            </a: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user@ubuntu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~/projects/raven$ make –j4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116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Title</vt:lpstr>
      <vt:lpstr>Title</vt:lpstr>
      <vt:lpstr>XML Format</vt:lpstr>
      <vt:lpstr>Python Format</vt:lpstr>
      <vt:lpstr>Unix terminal Format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159</cp:revision>
  <cp:lastPrinted>2001-05-07T20:21:30Z</cp:lastPrinted>
  <dcterms:created xsi:type="dcterms:W3CDTF">1999-10-26T20:37:18Z</dcterms:created>
  <dcterms:modified xsi:type="dcterms:W3CDTF">2017-05-08T20:25:38Z</dcterms:modified>
</cp:coreProperties>
</file>