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84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80" y="-408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Reduced Order Models (ROMs)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NDspline</a:t>
            </a:r>
            <a:r>
              <a:rPr lang="en-US" dirty="0" smtClean="0"/>
              <a:t>/</a:t>
            </a:r>
            <a:r>
              <a:rPr lang="en-US" dirty="0" err="1" smtClean="0"/>
              <a:t>NDinvDistWeight</a:t>
            </a:r>
            <a:r>
              <a:rPr lang="en-US" dirty="0" smtClean="0"/>
              <a:t>: Multi-dimensional </a:t>
            </a:r>
            <a:r>
              <a:rPr lang="en-US" dirty="0"/>
              <a:t>i</a:t>
            </a:r>
            <a:r>
              <a:rPr lang="en-US" dirty="0" smtClean="0"/>
              <a:t>nterpolators</a:t>
            </a:r>
            <a:endParaRPr lang="en-US" dirty="0"/>
          </a:p>
          <a:p>
            <a:r>
              <a:rPr lang="en-US" dirty="0" err="1" smtClean="0"/>
              <a:t>GaussPolynomialRom</a:t>
            </a:r>
            <a:r>
              <a:rPr lang="en-US" dirty="0" smtClean="0"/>
              <a:t>/</a:t>
            </a:r>
            <a:r>
              <a:rPr lang="en-US" dirty="0" err="1" smtClean="0"/>
              <a:t>HDMRRom</a:t>
            </a:r>
            <a:r>
              <a:rPr lang="en-US" dirty="0" smtClean="0"/>
              <a:t>: Stochastic collocation</a:t>
            </a:r>
          </a:p>
          <a:p>
            <a:r>
              <a:rPr lang="en-US" dirty="0" err="1" smtClean="0"/>
              <a:t>SciKitLearn</a:t>
            </a:r>
            <a:r>
              <a:rPr lang="en-US" dirty="0" smtClean="0"/>
              <a:t> (External library)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Multi Class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Gaussian process</a:t>
            </a:r>
          </a:p>
          <a:p>
            <a:pPr lvl="1"/>
            <a:r>
              <a:rPr lang="en-US" dirty="0" smtClean="0"/>
              <a:t>Neural Network Models</a:t>
            </a:r>
          </a:p>
          <a:p>
            <a:r>
              <a:rPr lang="en-US" dirty="0" smtClean="0"/>
              <a:t>ARMA: Autoregressive moving average time series model</a:t>
            </a:r>
          </a:p>
          <a:p>
            <a:r>
              <a:rPr lang="en-US" dirty="0" smtClean="0"/>
              <a:t>MSR: Perform topological decomposition </a:t>
            </a:r>
          </a:p>
          <a:p>
            <a:r>
              <a:rPr lang="en-US" dirty="0" err="1" smtClean="0"/>
              <a:t>PolyExponential</a:t>
            </a:r>
            <a:r>
              <a:rPr lang="en-US" dirty="0" smtClean="0"/>
              <a:t>: polynomial sum of exponentials for time-dependent</a:t>
            </a:r>
          </a:p>
          <a:p>
            <a:r>
              <a:rPr lang="en-US" dirty="0" smtClean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 smtClean="0">
                <a:latin typeface="+mn-lt"/>
              </a:rPr>
              <a:t>projectile.py</a:t>
            </a:r>
            <a:r>
              <a:rPr lang="en-US" sz="1400" b="1" dirty="0" smtClean="0">
                <a:latin typeface="+mn-lt"/>
              </a:rPr>
              <a:t> 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out_dump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="pkDump3"&gt;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”pROM3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ROM: </a:t>
            </a:r>
            <a:r>
              <a:rPr lang="en-US" dirty="0" smtClean="0"/>
              <a:t>2_train_rom.xml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RomTrainer</a:t>
            </a:r>
            <a:r>
              <a:rPr lang="en-US" dirty="0" smtClean="0"/>
              <a:t> Step</a:t>
            </a:r>
            <a:endParaRPr lang="en-US" dirty="0" smtClean="0"/>
          </a:p>
          <a:p>
            <a:r>
              <a:rPr lang="en-US" dirty="0" smtClean="0"/>
              <a:t>Pickle a ROM: </a:t>
            </a:r>
            <a:r>
              <a:rPr lang="en-US" dirty="0" smtClean="0"/>
              <a:t>3_pickle_rom.xml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IOStep</a:t>
            </a:r>
            <a:r>
              <a:rPr lang="en-US" dirty="0" smtClean="0"/>
              <a:t> to </a:t>
            </a:r>
            <a:r>
              <a:rPr lang="en-US" dirty="0" err="1" smtClean="0"/>
              <a:t>picke</a:t>
            </a:r>
            <a:r>
              <a:rPr lang="en-US" dirty="0" smtClean="0"/>
              <a:t> a ROM</a:t>
            </a:r>
            <a:endParaRPr lang="en-US" dirty="0" smtClean="0"/>
          </a:p>
          <a:p>
            <a:r>
              <a:rPr lang="en-US" dirty="0" smtClean="0"/>
              <a:t>Load a ROM: </a:t>
            </a:r>
            <a:r>
              <a:rPr lang="en-US" dirty="0" smtClean="0"/>
              <a:t>4_load_rom.xml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IOStep</a:t>
            </a:r>
            <a:r>
              <a:rPr lang="en-US" dirty="0" smtClean="0"/>
              <a:t> to load a ROM</a:t>
            </a:r>
            <a:endParaRPr lang="en-US" dirty="0" smtClean="0"/>
          </a:p>
          <a:p>
            <a:r>
              <a:rPr lang="en-US" dirty="0" smtClean="0"/>
              <a:t>Sample a ROM: </a:t>
            </a:r>
            <a:r>
              <a:rPr lang="en-US" dirty="0" smtClean="0"/>
              <a:t>5_sample_rom.xml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MultiRun</a:t>
            </a:r>
            <a:r>
              <a:rPr lang="en-US" dirty="0" smtClean="0"/>
              <a:t> to sample a ROM</a:t>
            </a:r>
            <a:endParaRPr lang="en-US" dirty="0" smtClean="0"/>
          </a:p>
          <a:p>
            <a:r>
              <a:rPr lang="en-US" dirty="0" smtClean="0"/>
              <a:t>Sample a loaded ROM: </a:t>
            </a:r>
            <a:r>
              <a:rPr lang="en-US" dirty="0" smtClean="0"/>
              <a:t>6_sample_prom.xml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MultiRun</a:t>
            </a:r>
            <a:r>
              <a:rPr lang="en-US" dirty="0" smtClean="0"/>
              <a:t> to sample a pickled ROM</a:t>
            </a:r>
            <a:endParaRPr lang="en-US" dirty="0" smtClean="0"/>
          </a:p>
          <a:p>
            <a:r>
              <a:rPr lang="en-US" dirty="0" smtClean="0"/>
              <a:t>Evaluate a ROM: </a:t>
            </a:r>
            <a:r>
              <a:rPr lang="en-US" dirty="0" smtClean="0"/>
              <a:t>7_evaluate_rom.xml</a:t>
            </a:r>
          </a:p>
          <a:p>
            <a:pPr lvl="1"/>
            <a:r>
              <a:rPr lang="en-US" dirty="0" smtClean="0"/>
              <a:t>Add additional </a:t>
            </a:r>
            <a:r>
              <a:rPr lang="en-US" dirty="0" err="1" smtClean="0"/>
              <a:t>MonteCarlo</a:t>
            </a:r>
            <a:r>
              <a:rPr lang="en-US" dirty="0" smtClean="0"/>
              <a:t> Sampler to evaluate a ROM</a:t>
            </a:r>
            <a:endParaRPr lang="en-US" dirty="0" smtClean="0"/>
          </a:p>
          <a:p>
            <a:pPr lvl="1"/>
            <a:r>
              <a:rPr lang="en-US" dirty="0" smtClean="0"/>
              <a:t>Change the number of samples: 20, 100, 200, </a:t>
            </a:r>
            <a:r>
              <a:rPr lang="en-US" dirty="0" smtClean="0"/>
              <a:t>1000</a:t>
            </a:r>
            <a:endParaRPr lang="en-US" dirty="0"/>
          </a:p>
          <a:p>
            <a:r>
              <a:rPr lang="en-US" dirty="0" err="1" smtClean="0"/>
              <a:t>SciKitLearn</a:t>
            </a:r>
            <a:r>
              <a:rPr lang="en-US" dirty="0" smtClean="0"/>
              <a:t> Rom: Linear Regression</a:t>
            </a:r>
          </a:p>
          <a:p>
            <a:r>
              <a:rPr lang="en-US" dirty="0" smtClean="0"/>
              <a:t>Generalized Polynomial Chaos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0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21777</TotalTime>
  <Words>1967</Words>
  <Application>Microsoft Macintosh PowerPoint</Application>
  <PresentationFormat>On-screen Show (4:3)</PresentationFormat>
  <Paragraphs>414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Exercises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385</cp:revision>
  <cp:lastPrinted>2001-05-07T20:21:30Z</cp:lastPrinted>
  <dcterms:created xsi:type="dcterms:W3CDTF">1999-10-26T20:37:18Z</dcterms:created>
  <dcterms:modified xsi:type="dcterms:W3CDTF">2018-08-01T21:22:37Z</dcterms:modified>
</cp:coreProperties>
</file>