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3"/>
    <p:restoredTop sz="92907" autoAdjust="0"/>
  </p:normalViewPr>
  <p:slideViewPr>
    <p:cSldViewPr snapToGrid="0" snapToObjects="1">
      <p:cViewPr varScale="1">
        <p:scale>
          <a:sx n="68" d="100"/>
          <a:sy n="68" d="100"/>
        </p:scale>
        <p:origin x="6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1D0CF-B101-B047-B028-D000EFFC5909}"/>
              </a:ext>
            </a:extLst>
          </p:cNvPr>
          <p:cNvSpPr txBox="1"/>
          <p:nvPr/>
        </p:nvSpPr>
        <p:spPr>
          <a:xfrm>
            <a:off x="152400" y="80411"/>
            <a:ext cx="89916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raven($a) {</a:t>
            </a:r>
            <a:r>
              <a:rPr lang="en-US" dirty="0" err="1"/>
              <a:t>bash.exe</a:t>
            </a:r>
            <a:r>
              <a:rPr lang="en-US" dirty="0"/>
              <a:t> "C:\projects\raven\</a:t>
            </a:r>
            <a:r>
              <a:rPr lang="en-US" dirty="0" err="1"/>
              <a:t>raven_framework</a:t>
            </a:r>
            <a:r>
              <a:rPr lang="en-US" dirty="0"/>
              <a:t>" $a}</a:t>
            </a: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10.1.2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12623</TotalTime>
  <Words>1150</Words>
  <Application>Microsoft Macintosh PowerPoint</Application>
  <PresentationFormat>On-screen Show (4:3)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318</cp:revision>
  <cp:lastPrinted>2001-05-07T20:21:30Z</cp:lastPrinted>
  <dcterms:created xsi:type="dcterms:W3CDTF">1999-10-26T20:37:18Z</dcterms:created>
  <dcterms:modified xsi:type="dcterms:W3CDTF">2019-09-17T14:06:43Z</dcterms:modified>
</cp:coreProperties>
</file>