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12"/>
  </p:notesMasterIdLst>
  <p:sldIdLst>
    <p:sldId id="256" r:id="rId5"/>
    <p:sldId id="363" r:id="rId6"/>
    <p:sldId id="365" r:id="rId7"/>
    <p:sldId id="367" r:id="rId8"/>
    <p:sldId id="369" r:id="rId9"/>
    <p:sldId id="364" r:id="rId10"/>
    <p:sldId id="3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W. Talbot" initials="PT" lastIdx="4" clrIdx="0">
    <p:extLst>
      <p:ext uri="{19B8F6BF-5375-455C-9EA6-DF929625EA0E}">
        <p15:presenceInfo xmlns:p15="http://schemas.microsoft.com/office/powerpoint/2012/main" userId="S::paul.talbot@inl.gov::47b4e9e4-eb66-4b1d-81b2-c4f964d4aa41" providerId="AD"/>
      </p:ext>
    </p:extLst>
  </p:cmAuthor>
  <p:cmAuthor id="2" name="Diego Mandelli" initials="DM" lastIdx="10" clrIdx="1">
    <p:extLst>
      <p:ext uri="{19B8F6BF-5375-455C-9EA6-DF929625EA0E}">
        <p15:presenceInfo xmlns:p15="http://schemas.microsoft.com/office/powerpoint/2012/main" userId="S::diego.mandelli@inl.gov::0250b4d7-e5ff-4346-9fdf-1471b8520920" providerId="AD"/>
      </p:ext>
    </p:extLst>
  </p:cmAuthor>
  <p:cmAuthor id="3" name="Congjian Wang" initials="CW" lastIdx="2" clrIdx="2">
    <p:extLst>
      <p:ext uri="{19B8F6BF-5375-455C-9EA6-DF929625EA0E}">
        <p15:presenceInfo xmlns:p15="http://schemas.microsoft.com/office/powerpoint/2012/main" userId="S::congjian.wang@inl.gov::18790317-30ac-465e-8114-1d5db7f90a74" providerId="AD"/>
      </p:ext>
    </p:extLst>
  </p:cmAuthor>
  <p:cmAuthor id="4" name="Mohammad G. Abdo" initials="MA" lastIdx="2" clrIdx="3">
    <p:extLst>
      <p:ext uri="{19B8F6BF-5375-455C-9EA6-DF929625EA0E}">
        <p15:presenceInfo xmlns:p15="http://schemas.microsoft.com/office/powerpoint/2012/main" userId="S::mohammad.abdo@inl.gov::a714cb67-05a0-476b-a83a-e1e73bd0e875" providerId="AD"/>
      </p:ext>
    </p:extLst>
  </p:cmAuthor>
  <p:cmAuthor id="5" name="Daniel Garrett" initials="DG" lastIdx="1" clrIdx="4">
    <p:extLst>
      <p:ext uri="{19B8F6BF-5375-455C-9EA6-DF929625EA0E}">
        <p15:presenceInfo xmlns:p15="http://schemas.microsoft.com/office/powerpoint/2012/main" userId="Daniel Garre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A24"/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301F0-9B43-9D4D-B828-9A567D070A79}" v="4" dt="2022-06-24T17:57:00.173"/>
    <p1510:client id="{88C32CC0-B5C0-45FE-B642-E915ECD62E29}" v="818" dt="2022-06-24T17:22:13.854"/>
    <p1510:client id="{9DB71F97-CACE-4FFB-B46E-608D07EED8AE}" v="1" dt="2022-06-24T15:42:57.817"/>
    <p1510:client id="{F07CB896-EC27-5C4A-AE68-418CBF90C855}" v="13" dt="2022-06-24T17:11:10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/>
    <p:restoredTop sz="94694"/>
  </p:normalViewPr>
  <p:slideViewPr>
    <p:cSldViewPr snapToGrid="0">
      <p:cViewPr>
        <p:scale>
          <a:sx n="119" d="100"/>
          <a:sy n="119" d="100"/>
        </p:scale>
        <p:origin x="7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5pPr>
          </a:lstStyle>
          <a:p>
            <a:pPr lvl="0"/>
            <a:endParaRPr lang="en-US"/>
          </a:p>
          <a:p>
            <a:pPr lvl="2"/>
            <a:r>
              <a:rPr lang="en-US"/>
              <a:t>Date</a:t>
            </a:r>
          </a:p>
          <a:p>
            <a:pPr lvl="2"/>
            <a:endParaRPr lang="en-US"/>
          </a:p>
          <a:p>
            <a:pPr lvl="0"/>
            <a:r>
              <a:rPr lang="en-US"/>
              <a:t>Presenter name</a:t>
            </a:r>
          </a:p>
          <a:p>
            <a:pPr lvl="2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3"/>
            <a:ext cx="10415648" cy="49803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280" y="1310640"/>
            <a:ext cx="11018519" cy="4780599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77441"/>
            <a:ext cx="10998199" cy="481379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RAVEN Workshop Wrap Up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78CC7C0-D491-31FE-0A9E-365FF477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10" y="38351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82B5-F049-698D-D8C9-687F0E82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3BA1-79F7-271A-C883-1E3C0D91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16" y="1335354"/>
            <a:ext cx="10987438" cy="1908887"/>
          </a:xfrm>
        </p:spPr>
        <p:txBody>
          <a:bodyPr/>
          <a:lstStyle/>
          <a:p>
            <a:r>
              <a:rPr lang="en-US" sz="2000" b="1" dirty="0"/>
              <a:t>User guide</a:t>
            </a:r>
            <a:r>
              <a:rPr lang="en-US" sz="2000" dirty="0"/>
              <a:t>: a brief guide on how to use RAVEN</a:t>
            </a:r>
          </a:p>
          <a:p>
            <a:r>
              <a:rPr lang="en-US" sz="2000" b="1" dirty="0"/>
              <a:t>Workshop materials</a:t>
            </a:r>
            <a:r>
              <a:rPr lang="en-US" sz="2000" dirty="0"/>
              <a:t>: slide sets and examples of specific RAVEN test cases </a:t>
            </a:r>
          </a:p>
          <a:p>
            <a:r>
              <a:rPr lang="en-US" sz="2000" b="1" dirty="0"/>
              <a:t>User manual</a:t>
            </a:r>
            <a:r>
              <a:rPr lang="en-US" sz="2000" dirty="0"/>
              <a:t>: detailed guide regarding all RAVEN entities</a:t>
            </a:r>
          </a:p>
          <a:p>
            <a:r>
              <a:rPr lang="en-US" sz="2000" b="1" dirty="0"/>
              <a:t>Theory manual</a:t>
            </a:r>
            <a:r>
              <a:rPr lang="en-US" sz="2000" dirty="0"/>
              <a:t>: detailed mathematical description of some RAVEN entities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631295-D87E-A8B3-E833-6136CF4D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1" y="3004755"/>
            <a:ext cx="5226052" cy="38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8BD-2BDF-0FDE-99C7-F9743087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 Issue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7F4523-AA99-95BC-4819-932729CB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68" y="1206954"/>
            <a:ext cx="10350500" cy="5422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B0B63A-9569-3674-A0D8-B00E3E3AB5A0}"/>
              </a:ext>
            </a:extLst>
          </p:cNvPr>
          <p:cNvSpPr/>
          <p:nvPr/>
        </p:nvSpPr>
        <p:spPr>
          <a:xfrm>
            <a:off x="1678487" y="2129424"/>
            <a:ext cx="1139869" cy="5586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6B8D4-BA4F-6A02-1515-54CDF46B1E7D}"/>
              </a:ext>
            </a:extLst>
          </p:cNvPr>
          <p:cNvSpPr/>
          <p:nvPr/>
        </p:nvSpPr>
        <p:spPr>
          <a:xfrm>
            <a:off x="10018647" y="3676680"/>
            <a:ext cx="979205" cy="46943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8BD-2BDF-0FDE-99C7-F9743087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 Issue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9ADA103-10E1-3D5F-BE25-ED9FB32E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0" y="1394739"/>
            <a:ext cx="10778249" cy="45927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66C00E-AB78-3A85-5AFF-81C42C7C82F3}"/>
              </a:ext>
            </a:extLst>
          </p:cNvPr>
          <p:cNvSpPr/>
          <p:nvPr/>
        </p:nvSpPr>
        <p:spPr>
          <a:xfrm>
            <a:off x="1703539" y="3149698"/>
            <a:ext cx="9663781" cy="193586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8BD-2BDF-0FDE-99C7-F9743087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 Issue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995A8A-CC6F-0754-D71D-9B82E345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1" y="1337502"/>
            <a:ext cx="1031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82B5-F049-698D-D8C9-687F0E82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to RAVEN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3BA1-79F7-271A-C883-1E3C0D91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15" y="1335354"/>
            <a:ext cx="11018519" cy="4780599"/>
          </a:xfrm>
        </p:spPr>
        <p:txBody>
          <a:bodyPr/>
          <a:lstStyle/>
          <a:p>
            <a:r>
              <a:rPr lang="en-US" dirty="0"/>
              <a:t>Developer information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idaholab</a:t>
            </a:r>
            <a:r>
              <a:rPr lang="en-US" dirty="0"/>
              <a:t>/raven/wiki/</a:t>
            </a:r>
            <a:r>
              <a:rPr lang="en-US" dirty="0" err="1"/>
              <a:t>Developer_Information</a:t>
            </a:r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development branch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development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 development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6B142E-BA89-2910-7D8F-A70B3363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77" y="2591681"/>
            <a:ext cx="5216309" cy="77215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3B4BCC8-7368-307C-FA36-49E88E04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77" y="3512348"/>
            <a:ext cx="5208768" cy="122754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B61D22-74A5-986E-DED8-E8A9AC2D8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/>
          <a:stretch/>
        </p:blipFill>
        <p:spPr>
          <a:xfrm>
            <a:off x="6019377" y="5018605"/>
            <a:ext cx="4836859" cy="6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82B5-F049-698D-D8C9-687F0E82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to RAVEN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3BA1-79F7-271A-C883-1E3C0D91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15" y="1335354"/>
            <a:ext cx="10034871" cy="332081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Create a pull request on GitHub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353F232-5589-9DB1-6DEF-32D06714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16" y="3296160"/>
            <a:ext cx="6522906" cy="3440534"/>
          </a:xfrm>
          <a:prstGeom prst="rect">
            <a:avLst/>
          </a:prstGeom>
        </p:spPr>
      </p:pic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1CCED2D-B20A-FD43-EF19-27ED5CBC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92" y="1667436"/>
            <a:ext cx="8159598" cy="15475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E803F5-50FB-5FD7-67B7-8FEF9E2AE566}"/>
              </a:ext>
            </a:extLst>
          </p:cNvPr>
          <p:cNvSpPr/>
          <p:nvPr/>
        </p:nvSpPr>
        <p:spPr>
          <a:xfrm>
            <a:off x="8896574" y="2771591"/>
            <a:ext cx="1220916" cy="44335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a77b916-f394-4de9-b274-c15ee8638632" xsi:nil="true"/>
    <lcf76f155ced4ddcb4097134ff3c332f xmlns="e6cba3a1-1013-472a-b3ba-ce16017401c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5" ma:contentTypeDescription="Create a new document." ma:contentTypeScope="" ma:versionID="1c6ec84100f3cb65629329b1d6384fc1">
  <xsd:schema xmlns:xsd="http://www.w3.org/2001/XMLSchema" xmlns:xs="http://www.w3.org/2001/XMLSchema" xmlns:p="http://schemas.microsoft.com/office/2006/metadata/properties" xmlns:ns2="e6cba3a1-1013-472a-b3ba-ce16017401c5" xmlns:ns3="40a6561d-8ad2-48c6-b10d-6c4d8e9afc2c" xmlns:ns4="ca77b916-f394-4de9-b274-c15ee8638632" targetNamespace="http://schemas.microsoft.com/office/2006/metadata/properties" ma:root="true" ma:fieldsID="9f38a02f9f3b012cfaddd8c4bfeacfb0" ns2:_="" ns3:_="" ns4:_="">
    <xsd:import namespace="e6cba3a1-1013-472a-b3ba-ce16017401c5"/>
    <xsd:import namespace="40a6561d-8ad2-48c6-b10d-6c4d8e9afc2c"/>
    <xsd:import namespace="ca77b916-f394-4de9-b274-c15ee8638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7b916-f394-4de9-b274-c15ee8638632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c2490f9-29dc-47f1-b1df-396e25c82a20}" ma:internalName="TaxCatchAll" ma:showField="CatchAllData" ma:web="40a6561d-8ad2-48c6-b10d-6c4d8e9afc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68D4D-9402-4485-B11D-8DDDCEB2E4C5}">
  <ds:schemaRefs>
    <ds:schemaRef ds:uri="40a6561d-8ad2-48c6-b10d-6c4d8e9afc2c"/>
    <ds:schemaRef ds:uri="e6cba3a1-1013-472a-b3ba-ce16017401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F74848-6029-4325-86B9-DC23D60827F2}"/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Myriad Pro Condensed</vt:lpstr>
      <vt:lpstr>Times New Roman</vt:lpstr>
      <vt:lpstr>INL 2020</vt:lpstr>
      <vt:lpstr>PowerPoint Presentation</vt:lpstr>
      <vt:lpstr>RAVEN Documentation</vt:lpstr>
      <vt:lpstr>Report an Issue</vt:lpstr>
      <vt:lpstr>Report an Issue</vt:lpstr>
      <vt:lpstr>Report an Issue</vt:lpstr>
      <vt:lpstr>Contributing to RAVEN Development</vt:lpstr>
      <vt:lpstr>Contributing to RAVEN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L. Campbell</dc:creator>
  <cp:keywords/>
  <dc:description/>
  <cp:lastModifiedBy>Diego Mandelli</cp:lastModifiedBy>
  <cp:revision>85</cp:revision>
  <dcterms:created xsi:type="dcterms:W3CDTF">2020-04-22T20:22:45Z</dcterms:created>
  <dcterms:modified xsi:type="dcterms:W3CDTF">2022-07-22T21:58:11Z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