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9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9D7993-FB72-F94D-ACDB-A2DB5A1D8C31}"/>
              </a:ext>
            </a:extLst>
          </p:cNvPr>
          <p:cNvSpPr/>
          <p:nvPr/>
        </p:nvSpPr>
        <p:spPr>
          <a:xfrm>
            <a:off x="7113821" y="6476238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INL/CON-19-55725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4" y="3562183"/>
            <a:ext cx="3398078" cy="254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F0815-A0A2-EB45-8A65-24F6A25D3AA1}"/>
              </a:ext>
            </a:extLst>
          </p:cNvPr>
          <p:cNvSpPr txBox="1"/>
          <p:nvPr/>
        </p:nvSpPr>
        <p:spPr>
          <a:xfrm>
            <a:off x="455612" y="6272511"/>
            <a:ext cx="678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./scripts/</a:t>
            </a:r>
            <a:r>
              <a:rPr lang="en-US" dirty="0" err="1"/>
              <a:t>establish_conda_env.sh</a:t>
            </a:r>
            <a:r>
              <a:rPr lang="en-US" dirty="0"/>
              <a:t> --install --no-clean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B5CA-7FD8-3F45-9152-FADB77BFED5B}"/>
              </a:ext>
            </a:extLst>
          </p:cNvPr>
          <p:cNvSpPr txBox="1"/>
          <p:nvPr/>
        </p:nvSpPr>
        <p:spPr>
          <a:xfrm>
            <a:off x="323994" y="199807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C865-A558-0248-B4B7-6B59FEC8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33" y="4346644"/>
            <a:ext cx="2433982" cy="18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95857-196C-BC4F-A3D5-0A10F315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68" y="3282291"/>
            <a:ext cx="2141732" cy="1606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used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uniformly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</a:t>
            </a:r>
            <a:r>
              <a:rPr lang="en-US" b="1" dirty="0">
                <a:solidFill>
                  <a:schemeClr val="accent2"/>
                </a:solidFill>
              </a:rPr>
              <a:t>Grid</a:t>
            </a:r>
            <a:r>
              <a:rPr lang="en-US" dirty="0"/>
              <a:t>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10.1.2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samplerInit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6F1EB-7CD0-2745-924C-1F89373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6" y="3230218"/>
            <a:ext cx="2921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are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are </a:t>
            </a:r>
            <a:r>
              <a:rPr lang="en-US" dirty="0">
                <a:solidFill>
                  <a:schemeClr val="accent2"/>
                </a:solidFill>
              </a:rPr>
              <a:t>sensitivities </a:t>
            </a:r>
            <a:r>
              <a:rPr lang="en-US" dirty="0"/>
              <a:t>of</a:t>
            </a:r>
            <a:r>
              <a:rPr lang="en-US" dirty="0">
                <a:solidFill>
                  <a:schemeClr val="accent2"/>
                </a:solidFill>
              </a:rPr>
              <a:t> r </a:t>
            </a:r>
            <a:r>
              <a:rPr lang="en-US" dirty="0"/>
              <a:t>to</a:t>
            </a:r>
            <a:r>
              <a:rPr lang="en-US" dirty="0">
                <a:solidFill>
                  <a:schemeClr val="accent2"/>
                </a:solidFill>
              </a:rPr>
              <a:t> y0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angle</a:t>
            </a:r>
            <a:endParaRPr lang="en-US" dirty="0"/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 </a:t>
            </a:r>
            <a:r>
              <a:rPr lang="en-US" dirty="0"/>
              <a:t>for the statistics data object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the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Also add the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  <a:r>
              <a:rPr lang="en-US" dirty="0"/>
              <a:t> for the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Step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D50D-C922-FC4D-B0F9-9F14155F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6237301"/>
            <a:ext cx="6957391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</a:t>
            </a:r>
            <a:r>
              <a:rPr lang="en-US"/>
              <a:t>input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866117" y="1659836"/>
            <a:ext cx="5068549" cy="38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RAVEN perspective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RunInfo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Set up the environment, sequence             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&lt;Steps&gt; 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&lt;Distributions&gt;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&lt;Samplers&gt;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DataObjects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Recording data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&lt;Models&gt;		</a:t>
                </a:r>
                <a:r>
                  <a:rPr lang="en-US" dirty="0"/>
                  <a:t>Interact with codes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&lt;Files&gt;		</a:t>
                </a:r>
                <a:r>
                  <a:rPr lang="en-US" dirty="0"/>
                  <a:t>I/O with the hard drive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OutStreams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15358</TotalTime>
  <Words>1112</Words>
  <Application>Microsoft Macintosh PowerPoint</Application>
  <PresentationFormat>On-screen Show (4:3)</PresentationFormat>
  <Paragraphs>261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325</cp:revision>
  <cp:lastPrinted>2001-05-07T20:21:30Z</cp:lastPrinted>
  <dcterms:created xsi:type="dcterms:W3CDTF">1999-10-26T20:37:18Z</dcterms:created>
  <dcterms:modified xsi:type="dcterms:W3CDTF">2019-09-26T20:11:35Z</dcterms:modified>
</cp:coreProperties>
</file>