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354" r:id="rId4"/>
    <p:sldId id="355" r:id="rId5"/>
    <p:sldId id="356" r:id="rId6"/>
    <p:sldId id="353" r:id="rId7"/>
    <p:sldId id="361" r:id="rId8"/>
    <p:sldId id="357" r:id="rId9"/>
    <p:sldId id="362" r:id="rId10"/>
    <p:sldId id="359" r:id="rId11"/>
    <p:sldId id="366" r:id="rId12"/>
    <p:sldId id="363" r:id="rId13"/>
    <p:sldId id="360" r:id="rId14"/>
    <p:sldId id="365" r:id="rId15"/>
    <p:sldId id="364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2A99ED-5968-7D40-ADCF-7346F0B9AFF7}"/>
              </a:ext>
            </a:extLst>
          </p:cNvPr>
          <p:cNvSpPr/>
          <p:nvPr/>
        </p:nvSpPr>
        <p:spPr>
          <a:xfrm>
            <a:off x="7272975" y="6519446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INL/CON-19-55726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chemeClr val="accent2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8_history_sync.xml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611-C2BF-AD40-A2D6-3F36C3B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Option…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02A4-7DA9-6540-9AC5-16677266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</a:t>
            </a:r>
          </a:p>
          <a:p>
            <a:pPr lvl="1"/>
            <a:r>
              <a:rPr lang="en-US" dirty="0" err="1"/>
              <a:t>forwardSampling</a:t>
            </a:r>
            <a:r>
              <a:rPr lang="en-US" dirty="0"/>
              <a:t>/exercises/8_soln.xml</a:t>
            </a:r>
          </a:p>
          <a:p>
            <a:pPr lvl="1"/>
            <a:r>
              <a:rPr lang="en-US" dirty="0"/>
              <a:t>Use as a basis for starting exercise 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did we skip?</a:t>
            </a:r>
          </a:p>
          <a:p>
            <a:pPr lvl="1"/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9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62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633222"/>
          </a:xfrm>
        </p:spPr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/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</a:t>
            </a:r>
            <a:r>
              <a:rPr lang="en-US" b="1" dirty="0">
                <a:solidFill>
                  <a:schemeClr val="accent1"/>
                </a:solidFill>
              </a:rPr>
              <a:t>create the following plots </a:t>
            </a:r>
            <a:r>
              <a:rPr lang="en-US" dirty="0"/>
              <a:t>versus “time”</a:t>
            </a:r>
          </a:p>
          <a:p>
            <a:pPr lvl="2"/>
            <a:r>
              <a:rPr lang="en-US"/>
              <a:t>x-position, y-position: </a:t>
            </a:r>
            <a:r>
              <a:rPr lang="en-US" dirty="0"/>
              <a:t>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Bonus Exercises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So you think you’re RAVEN …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9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9ED-825B-7A48-85D7-B4D598D8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4B27-7AFF-2741-AC45-27E142E1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 out an Optimizer</a:t>
            </a:r>
          </a:p>
          <a:p>
            <a:pPr lvl="1"/>
            <a:r>
              <a:rPr lang="en-US" dirty="0"/>
              <a:t>Find the optimal y0, v0, angle to get maximum range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optimal y0, v0, angle to minimize time-of-flight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optimal y0, v0, angle to maximize distance</a:t>
            </a:r>
          </a:p>
          <a:p>
            <a:pPr lvl="2"/>
            <a:r>
              <a:rPr lang="en-US" dirty="0"/>
              <a:t>Constrain to maximum allowable time of flight of 2 seconds</a:t>
            </a:r>
          </a:p>
        </p:txBody>
      </p:sp>
    </p:spTree>
    <p:extLst>
      <p:ext uri="{BB962C8B-B14F-4D97-AF65-F5344CB8AC3E}">
        <p14:creationId xmlns:p14="http://schemas.microsoft.com/office/powerpoint/2010/main" val="14420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RAVEN: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like a CSV</a:t>
            </a:r>
          </a:p>
          <a:p>
            <a:pPr lvl="1"/>
            <a:r>
              <a:rPr lang="en-US" dirty="0"/>
              <a:t>Two main subtypes</a:t>
            </a:r>
          </a:p>
          <a:p>
            <a:pPr lvl="1"/>
            <a:endParaRPr lang="en-US" dirty="0"/>
          </a:p>
          <a:p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Each entry is a single-valued entry (float,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a vector is provided,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1"/>
            <a:endParaRPr lang="en-US" dirty="0"/>
          </a:p>
          <a:p>
            <a:r>
              <a:rPr lang="en-US" dirty="0" err="1"/>
              <a:t>HistorySet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1"/>
            <a:r>
              <a:rPr lang="en-US" dirty="0"/>
              <a:t>Outputs all share a single vector index (e.g. “time”)</a:t>
            </a:r>
          </a:p>
          <a:p>
            <a:pPr lvl="1"/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3476531"/>
            <a:ext cx="71754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805661" y="3860800"/>
            <a:ext cx="717545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208417"/>
            <a:ext cx="717545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617267"/>
            <a:ext cx="717545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51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5841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7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Producing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1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chemeClr val="accent2"/>
                </a:solidFill>
              </a:rPr>
              <a:t>7_history_sets.xml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“r, t” to “x, y, t”</a:t>
            </a:r>
          </a:p>
          <a:p>
            <a:pPr lvl="1"/>
            <a:r>
              <a:rPr lang="en-US" dirty="0"/>
              <a:t>Steps (</a:t>
            </a:r>
            <a:r>
              <a:rPr lang="en-US" b="1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accent2"/>
                </a:solidFill>
              </a:rPr>
              <a:t>HistorySet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x and y</a:t>
            </a:r>
          </a:p>
          <a:p>
            <a:pPr lvl="2"/>
            <a:r>
              <a:rPr lang="en-US" dirty="0"/>
              <a:t>Pivot parameter is “t” (see user manual, section 12)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/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“y”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455613" y="1890671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8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Synchronizing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7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13274</TotalTime>
  <Words>665</Words>
  <Application>Microsoft Macintosh PowerPoint</Application>
  <PresentationFormat>On-screen Show (4:3)</PresentationFormat>
  <Paragraphs>188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Lucida Console</vt:lpstr>
      <vt:lpstr>Times New Roman</vt:lpstr>
      <vt:lpstr>Default Design</vt:lpstr>
      <vt:lpstr>Time-Dependent Statistics</vt:lpstr>
      <vt:lpstr>Objectives</vt:lpstr>
      <vt:lpstr>Data Structures in RAVEN: Review</vt:lpstr>
      <vt:lpstr>Data Objects: Visualization</vt:lpstr>
      <vt:lpstr>Data Objects: Visualization</vt:lpstr>
      <vt:lpstr>History Sets and Projectile</vt:lpstr>
      <vt:lpstr>Exercise 7</vt:lpstr>
      <vt:lpstr>Extending Projectile to HistorySets</vt:lpstr>
      <vt:lpstr>Exercise 8</vt:lpstr>
      <vt:lpstr>History Synchronization</vt:lpstr>
      <vt:lpstr>Skip Option…</vt:lpstr>
      <vt:lpstr>Exercise 9</vt:lpstr>
      <vt:lpstr>Time-Dependent Statistics</vt:lpstr>
      <vt:lpstr>Bonus Exercises</vt:lpstr>
      <vt:lpstr>Ideas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325</cp:revision>
  <cp:lastPrinted>2001-05-07T20:21:30Z</cp:lastPrinted>
  <dcterms:created xsi:type="dcterms:W3CDTF">1999-10-26T20:37:18Z</dcterms:created>
  <dcterms:modified xsi:type="dcterms:W3CDTF">2019-09-26T23:02:05Z</dcterms:modified>
</cp:coreProperties>
</file>