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raven_libraries</a:t>
            </a:r>
            <a:endParaRPr lang="en-US" dirty="0"/>
          </a:p>
          <a:p>
            <a:pPr lvl="1"/>
            <a:r>
              <a:rPr lang="en-US" dirty="0"/>
              <a:t>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projectile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11943</TotalTime>
  <Words>1113</Words>
  <Application>Microsoft Macintosh PowerPoint</Application>
  <PresentationFormat>On-screen Show (4:3)</PresentationFormat>
  <Paragraphs>259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Wingdings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304</cp:revision>
  <cp:lastPrinted>2001-05-07T20:21:30Z</cp:lastPrinted>
  <dcterms:created xsi:type="dcterms:W3CDTF">1999-10-26T20:37:18Z</dcterms:created>
  <dcterms:modified xsi:type="dcterms:W3CDTF">2018-07-31T21:07:03Z</dcterms:modified>
</cp:coreProperties>
</file>