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2" r:id="rId4"/>
  </p:sldMasterIdLst>
  <p:notesMasterIdLst>
    <p:notesMasterId r:id="rId20"/>
  </p:notesMasterIdLst>
  <p:sldIdLst>
    <p:sldId id="256" r:id="rId5"/>
    <p:sldId id="365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81" r:id="rId15"/>
    <p:sldId id="382" r:id="rId16"/>
    <p:sldId id="383" r:id="rId17"/>
    <p:sldId id="384" r:id="rId18"/>
    <p:sldId id="3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W. Talbot" initials="PT" lastIdx="4" clrIdx="0">
    <p:extLst>
      <p:ext uri="{19B8F6BF-5375-455C-9EA6-DF929625EA0E}">
        <p15:presenceInfo xmlns:p15="http://schemas.microsoft.com/office/powerpoint/2012/main" userId="S::paul.talbot@inl.gov::47b4e9e4-eb66-4b1d-81b2-c4f964d4aa41" providerId="AD"/>
      </p:ext>
    </p:extLst>
  </p:cmAuthor>
  <p:cmAuthor id="2" name="Diego Mandelli" initials="DM" lastIdx="10" clrIdx="1">
    <p:extLst>
      <p:ext uri="{19B8F6BF-5375-455C-9EA6-DF929625EA0E}">
        <p15:presenceInfo xmlns:p15="http://schemas.microsoft.com/office/powerpoint/2012/main" userId="S::diego.mandelli@inl.gov::0250b4d7-e5ff-4346-9fdf-1471b8520920" providerId="AD"/>
      </p:ext>
    </p:extLst>
  </p:cmAuthor>
  <p:cmAuthor id="3" name="Congjian Wang" initials="CW" lastIdx="2" clrIdx="2">
    <p:extLst>
      <p:ext uri="{19B8F6BF-5375-455C-9EA6-DF929625EA0E}">
        <p15:presenceInfo xmlns:p15="http://schemas.microsoft.com/office/powerpoint/2012/main" userId="S::congjian.wang@inl.gov::18790317-30ac-465e-8114-1d5db7f90a74" providerId="AD"/>
      </p:ext>
    </p:extLst>
  </p:cmAuthor>
  <p:cmAuthor id="4" name="Mohammad G. Abdo" initials="MA" lastIdx="2" clrIdx="3">
    <p:extLst>
      <p:ext uri="{19B8F6BF-5375-455C-9EA6-DF929625EA0E}">
        <p15:presenceInfo xmlns:p15="http://schemas.microsoft.com/office/powerpoint/2012/main" userId="S::mohammad.abdo@inl.gov::a714cb67-05a0-476b-a83a-e1e73bd0e875" providerId="AD"/>
      </p:ext>
    </p:extLst>
  </p:cmAuthor>
  <p:cmAuthor id="5" name="Daniel Garrett" initials="DG" lastIdx="1" clrIdx="4">
    <p:extLst>
      <p:ext uri="{19B8F6BF-5375-455C-9EA6-DF929625EA0E}">
        <p15:presenceInfo xmlns:p15="http://schemas.microsoft.com/office/powerpoint/2012/main" userId="Daniel Garret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0A24"/>
    <a:srgbClr val="07519E"/>
    <a:srgbClr val="2DA9E1"/>
    <a:srgbClr val="1C3665"/>
    <a:srgbClr val="8EC4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069199-5CA7-8140-B948-57A445DF05D6}" v="13" dt="2022-07-26T05:38:12.9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2"/>
    <p:restoredTop sz="94694"/>
  </p:normalViewPr>
  <p:slideViewPr>
    <p:cSldViewPr snapToGrid="0">
      <p:cViewPr varScale="1">
        <p:scale>
          <a:sx n="117" d="100"/>
          <a:sy n="117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Mandelli" userId="0250b4d7-e5ff-4346-9fdf-1471b8520920" providerId="ADAL" clId="{D2069199-5CA7-8140-B948-57A445DF05D6}"/>
    <pc:docChg chg="undo custSel addSld delSld modSld">
      <pc:chgData name="Diego Mandelli" userId="0250b4d7-e5ff-4346-9fdf-1471b8520920" providerId="ADAL" clId="{D2069199-5CA7-8140-B948-57A445DF05D6}" dt="2022-07-26T05:38:12.910" v="256"/>
      <pc:docMkLst>
        <pc:docMk/>
      </pc:docMkLst>
      <pc:sldChg chg="addSp delSp modSp mod">
        <pc:chgData name="Diego Mandelli" userId="0250b4d7-e5ff-4346-9fdf-1471b8520920" providerId="ADAL" clId="{D2069199-5CA7-8140-B948-57A445DF05D6}" dt="2022-07-22T22:01:34.509" v="169" actId="20577"/>
        <pc:sldMkLst>
          <pc:docMk/>
          <pc:sldMk cId="4025150931" sldId="256"/>
        </pc:sldMkLst>
        <pc:spChg chg="mod">
          <ac:chgData name="Diego Mandelli" userId="0250b4d7-e5ff-4346-9fdf-1471b8520920" providerId="ADAL" clId="{D2069199-5CA7-8140-B948-57A445DF05D6}" dt="2022-07-22T22:01:34.509" v="169" actId="20577"/>
          <ac:spMkLst>
            <pc:docMk/>
            <pc:sldMk cId="4025150931" sldId="256"/>
            <ac:spMk id="2" creationId="{65B3176E-FAD1-2B4C-96D5-F706C44483D8}"/>
          </ac:spMkLst>
        </pc:spChg>
        <pc:spChg chg="del">
          <ac:chgData name="Diego Mandelli" userId="0250b4d7-e5ff-4346-9fdf-1471b8520920" providerId="ADAL" clId="{D2069199-5CA7-8140-B948-57A445DF05D6}" dt="2022-07-22T20:36:53.576" v="0" actId="478"/>
          <ac:spMkLst>
            <pc:docMk/>
            <pc:sldMk cId="4025150931" sldId="256"/>
            <ac:spMk id="3" creationId="{DC656D43-7FAB-834B-AA9F-965D52A8E525}"/>
          </ac:spMkLst>
        </pc:spChg>
        <pc:spChg chg="add del mod">
          <ac:chgData name="Diego Mandelli" userId="0250b4d7-e5ff-4346-9fdf-1471b8520920" providerId="ADAL" clId="{D2069199-5CA7-8140-B948-57A445DF05D6}" dt="2022-07-22T20:36:55.421" v="1" actId="478"/>
          <ac:spMkLst>
            <pc:docMk/>
            <pc:sldMk cId="4025150931" sldId="256"/>
            <ac:spMk id="5" creationId="{0EE9D6AA-580C-1490-174F-1CFE9B5F7E49}"/>
          </ac:spMkLst>
        </pc:spChg>
        <pc:spChg chg="add mod">
          <ac:chgData name="Diego Mandelli" userId="0250b4d7-e5ff-4346-9fdf-1471b8520920" providerId="ADAL" clId="{D2069199-5CA7-8140-B948-57A445DF05D6}" dt="2022-07-22T20:37:14.811" v="8" actId="20577"/>
          <ac:spMkLst>
            <pc:docMk/>
            <pc:sldMk cId="4025150931" sldId="256"/>
            <ac:spMk id="6" creationId="{2BF4C396-2283-688E-C593-D72C722ABC14}"/>
          </ac:spMkLst>
        </pc:spChg>
        <pc:picChg chg="add mod">
          <ac:chgData name="Diego Mandelli" userId="0250b4d7-e5ff-4346-9fdf-1471b8520920" providerId="ADAL" clId="{D2069199-5CA7-8140-B948-57A445DF05D6}" dt="2022-07-22T21:01:06.275" v="153" actId="1076"/>
          <ac:picMkLst>
            <pc:docMk/>
            <pc:sldMk cId="4025150931" sldId="256"/>
            <ac:picMk id="7" creationId="{E8219975-F3AB-EF5D-C05C-6407190FAC59}"/>
          </ac:picMkLst>
        </pc:picChg>
      </pc:sldChg>
      <pc:sldChg chg="del">
        <pc:chgData name="Diego Mandelli" userId="0250b4d7-e5ff-4346-9fdf-1471b8520920" providerId="ADAL" clId="{D2069199-5CA7-8140-B948-57A445DF05D6}" dt="2022-07-22T20:37:31.064" v="10" actId="2696"/>
        <pc:sldMkLst>
          <pc:docMk/>
          <pc:sldMk cId="1072244641" sldId="350"/>
        </pc:sldMkLst>
      </pc:sldChg>
      <pc:sldChg chg="modSp del mod">
        <pc:chgData name="Diego Mandelli" userId="0250b4d7-e5ff-4346-9fdf-1471b8520920" providerId="ADAL" clId="{D2069199-5CA7-8140-B948-57A445DF05D6}" dt="2022-07-22T20:42:46.828" v="20" actId="2696"/>
        <pc:sldMkLst>
          <pc:docMk/>
          <pc:sldMk cId="1837464284" sldId="363"/>
        </pc:sldMkLst>
        <pc:spChg chg="mod">
          <ac:chgData name="Diego Mandelli" userId="0250b4d7-e5ff-4346-9fdf-1471b8520920" providerId="ADAL" clId="{D2069199-5CA7-8140-B948-57A445DF05D6}" dt="2022-07-22T20:42:17.856" v="16" actId="21"/>
          <ac:spMkLst>
            <pc:docMk/>
            <pc:sldMk cId="1837464284" sldId="363"/>
            <ac:spMk id="3" creationId="{0EA93BA1-79F7-271A-C883-1E3C0D913EA5}"/>
          </ac:spMkLst>
        </pc:spChg>
      </pc:sldChg>
      <pc:sldChg chg="del">
        <pc:chgData name="Diego Mandelli" userId="0250b4d7-e5ff-4346-9fdf-1471b8520920" providerId="ADAL" clId="{D2069199-5CA7-8140-B948-57A445DF05D6}" dt="2022-07-22T20:41:40.414" v="15" actId="2696"/>
        <pc:sldMkLst>
          <pc:docMk/>
          <pc:sldMk cId="4234847958" sldId="364"/>
        </pc:sldMkLst>
      </pc:sldChg>
      <pc:sldChg chg="addSp delSp modSp mod">
        <pc:chgData name="Diego Mandelli" userId="0250b4d7-e5ff-4346-9fdf-1471b8520920" providerId="ADAL" clId="{D2069199-5CA7-8140-B948-57A445DF05D6}" dt="2022-07-26T05:38:12.910" v="256"/>
        <pc:sldMkLst>
          <pc:docMk/>
          <pc:sldMk cId="2310181897" sldId="365"/>
        </pc:sldMkLst>
        <pc:spChg chg="mod">
          <ac:chgData name="Diego Mandelli" userId="0250b4d7-e5ff-4346-9fdf-1471b8520920" providerId="ADAL" clId="{D2069199-5CA7-8140-B948-57A445DF05D6}" dt="2022-07-22T20:44:26.228" v="29"/>
          <ac:spMkLst>
            <pc:docMk/>
            <pc:sldMk cId="2310181897" sldId="365"/>
            <ac:spMk id="3" creationId="{BA743503-0ECF-059C-56C5-8FE5B72F194D}"/>
          </ac:spMkLst>
        </pc:spChg>
        <pc:spChg chg="mod">
          <ac:chgData name="Diego Mandelli" userId="0250b4d7-e5ff-4346-9fdf-1471b8520920" providerId="ADAL" clId="{D2069199-5CA7-8140-B948-57A445DF05D6}" dt="2022-07-22T20:44:33.500" v="30" actId="1076"/>
          <ac:spMkLst>
            <pc:docMk/>
            <pc:sldMk cId="2310181897" sldId="365"/>
            <ac:spMk id="4" creationId="{59E612C2-FA6C-9E30-C899-1D9CD1EB500B}"/>
          </ac:spMkLst>
        </pc:spChg>
        <pc:spChg chg="mod">
          <ac:chgData name="Diego Mandelli" userId="0250b4d7-e5ff-4346-9fdf-1471b8520920" providerId="ADAL" clId="{D2069199-5CA7-8140-B948-57A445DF05D6}" dt="2022-07-22T20:44:33.500" v="30" actId="1076"/>
          <ac:spMkLst>
            <pc:docMk/>
            <pc:sldMk cId="2310181897" sldId="365"/>
            <ac:spMk id="5" creationId="{4D911239-4E8E-A0FF-F6C5-D5B88067616E}"/>
          </ac:spMkLst>
        </pc:spChg>
        <pc:spChg chg="mod">
          <ac:chgData name="Diego Mandelli" userId="0250b4d7-e5ff-4346-9fdf-1471b8520920" providerId="ADAL" clId="{D2069199-5CA7-8140-B948-57A445DF05D6}" dt="2022-07-22T20:44:33.500" v="30" actId="1076"/>
          <ac:spMkLst>
            <pc:docMk/>
            <pc:sldMk cId="2310181897" sldId="365"/>
            <ac:spMk id="6" creationId="{E6450EB6-1A44-19B3-6396-639A5E4F403D}"/>
          </ac:spMkLst>
        </pc:spChg>
        <pc:spChg chg="mod">
          <ac:chgData name="Diego Mandelli" userId="0250b4d7-e5ff-4346-9fdf-1471b8520920" providerId="ADAL" clId="{D2069199-5CA7-8140-B948-57A445DF05D6}" dt="2022-07-22T20:44:33.500" v="30" actId="1076"/>
          <ac:spMkLst>
            <pc:docMk/>
            <pc:sldMk cId="2310181897" sldId="365"/>
            <ac:spMk id="7" creationId="{2FE56D3F-4B32-B2C7-07CD-7951466558F6}"/>
          </ac:spMkLst>
        </pc:spChg>
        <pc:spChg chg="mod">
          <ac:chgData name="Diego Mandelli" userId="0250b4d7-e5ff-4346-9fdf-1471b8520920" providerId="ADAL" clId="{D2069199-5CA7-8140-B948-57A445DF05D6}" dt="2022-07-22T20:44:33.500" v="30" actId="1076"/>
          <ac:spMkLst>
            <pc:docMk/>
            <pc:sldMk cId="2310181897" sldId="365"/>
            <ac:spMk id="8" creationId="{2972C9E5-C6D9-9BB5-5FD7-A035AEFAC739}"/>
          </ac:spMkLst>
        </pc:spChg>
        <pc:spChg chg="add del mod">
          <ac:chgData name="Diego Mandelli" userId="0250b4d7-e5ff-4346-9fdf-1471b8520920" providerId="ADAL" clId="{D2069199-5CA7-8140-B948-57A445DF05D6}" dt="2022-07-22T20:44:03.809" v="23" actId="478"/>
          <ac:spMkLst>
            <pc:docMk/>
            <pc:sldMk cId="2310181897" sldId="365"/>
            <ac:spMk id="9" creationId="{9EEAC949-4460-FB21-CB85-4F1040B3578A}"/>
          </ac:spMkLst>
        </pc:spChg>
        <pc:spChg chg="add mod">
          <ac:chgData name="Diego Mandelli" userId="0250b4d7-e5ff-4346-9fdf-1471b8520920" providerId="ADAL" clId="{D2069199-5CA7-8140-B948-57A445DF05D6}" dt="2022-07-26T05:38:12.910" v="256"/>
          <ac:spMkLst>
            <pc:docMk/>
            <pc:sldMk cId="2310181897" sldId="365"/>
            <ac:spMk id="9" creationId="{A529865E-FF84-5C9E-1E6B-9D6AD4C48825}"/>
          </ac:spMkLst>
        </pc:spChg>
      </pc:sldChg>
      <pc:sldChg chg="del">
        <pc:chgData name="Diego Mandelli" userId="0250b4d7-e5ff-4346-9fdf-1471b8520920" providerId="ADAL" clId="{D2069199-5CA7-8140-B948-57A445DF05D6}" dt="2022-07-22T20:41:38.425" v="14" actId="2696"/>
        <pc:sldMkLst>
          <pc:docMk/>
          <pc:sldMk cId="634840643" sldId="366"/>
        </pc:sldMkLst>
      </pc:sldChg>
      <pc:sldChg chg="addSp modSp mod">
        <pc:chgData name="Diego Mandelli" userId="0250b4d7-e5ff-4346-9fdf-1471b8520920" providerId="ADAL" clId="{D2069199-5CA7-8140-B948-57A445DF05D6}" dt="2022-07-26T05:38:12.910" v="256"/>
        <pc:sldMkLst>
          <pc:docMk/>
          <pc:sldMk cId="2115504647" sldId="367"/>
        </pc:sldMkLst>
        <pc:spChg chg="mod">
          <ac:chgData name="Diego Mandelli" userId="0250b4d7-e5ff-4346-9fdf-1471b8520920" providerId="ADAL" clId="{D2069199-5CA7-8140-B948-57A445DF05D6}" dt="2022-07-22T20:47:02.508" v="31" actId="20577"/>
          <ac:spMkLst>
            <pc:docMk/>
            <pc:sldMk cId="2115504647" sldId="367"/>
            <ac:spMk id="3" creationId="{8B5B659B-802D-8271-2B29-8D013874DEF3}"/>
          </ac:spMkLst>
        </pc:spChg>
        <pc:spChg chg="add mod">
          <ac:chgData name="Diego Mandelli" userId="0250b4d7-e5ff-4346-9fdf-1471b8520920" providerId="ADAL" clId="{D2069199-5CA7-8140-B948-57A445DF05D6}" dt="2022-07-26T05:38:12.910" v="256"/>
          <ac:spMkLst>
            <pc:docMk/>
            <pc:sldMk cId="2115504647" sldId="367"/>
            <ac:spMk id="4" creationId="{8406ECD9-DDB2-1D99-06FA-B8171633E87B}"/>
          </ac:spMkLst>
        </pc:spChg>
      </pc:sldChg>
      <pc:sldChg chg="addSp modSp mod">
        <pc:chgData name="Diego Mandelli" userId="0250b4d7-e5ff-4346-9fdf-1471b8520920" providerId="ADAL" clId="{D2069199-5CA7-8140-B948-57A445DF05D6}" dt="2022-07-26T05:38:12.910" v="256"/>
        <pc:sldMkLst>
          <pc:docMk/>
          <pc:sldMk cId="811663176" sldId="368"/>
        </pc:sldMkLst>
        <pc:spChg chg="add mod">
          <ac:chgData name="Diego Mandelli" userId="0250b4d7-e5ff-4346-9fdf-1471b8520920" providerId="ADAL" clId="{D2069199-5CA7-8140-B948-57A445DF05D6}" dt="2022-07-26T05:38:12.910" v="256"/>
          <ac:spMkLst>
            <pc:docMk/>
            <pc:sldMk cId="811663176" sldId="368"/>
            <ac:spMk id="3" creationId="{3F105CEF-E43A-048A-4928-5F1E045A0A89}"/>
          </ac:spMkLst>
        </pc:spChg>
        <pc:spChg chg="mod">
          <ac:chgData name="Diego Mandelli" userId="0250b4d7-e5ff-4346-9fdf-1471b8520920" providerId="ADAL" clId="{D2069199-5CA7-8140-B948-57A445DF05D6}" dt="2022-07-22T20:48:35.923" v="53" actId="1076"/>
          <ac:spMkLst>
            <pc:docMk/>
            <pc:sldMk cId="811663176" sldId="368"/>
            <ac:spMk id="6" creationId="{F681FD6E-052E-5F60-5B15-64D76599F069}"/>
          </ac:spMkLst>
        </pc:spChg>
        <pc:cxnChg chg="mod">
          <ac:chgData name="Diego Mandelli" userId="0250b4d7-e5ff-4346-9fdf-1471b8520920" providerId="ADAL" clId="{D2069199-5CA7-8140-B948-57A445DF05D6}" dt="2022-07-22T20:48:35.923" v="53" actId="1076"/>
          <ac:cxnSpMkLst>
            <pc:docMk/>
            <pc:sldMk cId="811663176" sldId="368"/>
            <ac:cxnSpMk id="8" creationId="{75F0889C-D401-D2FD-25F2-56BA5F56723D}"/>
          </ac:cxnSpMkLst>
        </pc:cxnChg>
        <pc:cxnChg chg="mod">
          <ac:chgData name="Diego Mandelli" userId="0250b4d7-e5ff-4346-9fdf-1471b8520920" providerId="ADAL" clId="{D2069199-5CA7-8140-B948-57A445DF05D6}" dt="2022-07-22T20:48:35.923" v="53" actId="1076"/>
          <ac:cxnSpMkLst>
            <pc:docMk/>
            <pc:sldMk cId="811663176" sldId="368"/>
            <ac:cxnSpMk id="25" creationId="{D3F28754-3569-4CDC-4A5A-DD086730B503}"/>
          </ac:cxnSpMkLst>
        </pc:cxnChg>
        <pc:cxnChg chg="mod">
          <ac:chgData name="Diego Mandelli" userId="0250b4d7-e5ff-4346-9fdf-1471b8520920" providerId="ADAL" clId="{D2069199-5CA7-8140-B948-57A445DF05D6}" dt="2022-07-22T20:48:35.923" v="53" actId="1076"/>
          <ac:cxnSpMkLst>
            <pc:docMk/>
            <pc:sldMk cId="811663176" sldId="368"/>
            <ac:cxnSpMk id="26" creationId="{C987AAE7-A2E7-7E9D-9BA9-21DDF7636D79}"/>
          </ac:cxnSpMkLst>
        </pc:cxnChg>
      </pc:sldChg>
      <pc:sldChg chg="addSp delSp modSp mod">
        <pc:chgData name="Diego Mandelli" userId="0250b4d7-e5ff-4346-9fdf-1471b8520920" providerId="ADAL" clId="{D2069199-5CA7-8140-B948-57A445DF05D6}" dt="2022-07-26T05:38:12.910" v="256"/>
        <pc:sldMkLst>
          <pc:docMk/>
          <pc:sldMk cId="3809065959" sldId="369"/>
        </pc:sldMkLst>
        <pc:spChg chg="add mod">
          <ac:chgData name="Diego Mandelli" userId="0250b4d7-e5ff-4346-9fdf-1471b8520920" providerId="ADAL" clId="{D2069199-5CA7-8140-B948-57A445DF05D6}" dt="2022-07-26T05:38:12.910" v="256"/>
          <ac:spMkLst>
            <pc:docMk/>
            <pc:sldMk cId="3809065959" sldId="369"/>
            <ac:spMk id="4" creationId="{7748326E-D081-1587-DA3E-BADF959BB3A7}"/>
          </ac:spMkLst>
        </pc:spChg>
        <pc:picChg chg="del">
          <ac:chgData name="Diego Mandelli" userId="0250b4d7-e5ff-4346-9fdf-1471b8520920" providerId="ADAL" clId="{D2069199-5CA7-8140-B948-57A445DF05D6}" dt="2022-07-22T21:07:17.456" v="156" actId="478"/>
          <ac:picMkLst>
            <pc:docMk/>
            <pc:sldMk cId="3809065959" sldId="369"/>
            <ac:picMk id="5" creationId="{B2AFBBB3-586D-7AE0-0FF0-F93B5C7ED925}"/>
          </ac:picMkLst>
        </pc:picChg>
        <pc:picChg chg="add mod">
          <ac:chgData name="Diego Mandelli" userId="0250b4d7-e5ff-4346-9fdf-1471b8520920" providerId="ADAL" clId="{D2069199-5CA7-8140-B948-57A445DF05D6}" dt="2022-07-22T21:07:25.734" v="162" actId="1076"/>
          <ac:picMkLst>
            <pc:docMk/>
            <pc:sldMk cId="3809065959" sldId="369"/>
            <ac:picMk id="6" creationId="{5CB79C09-62B3-94C5-0AFF-C5D5FE7A9D5B}"/>
          </ac:picMkLst>
        </pc:picChg>
      </pc:sldChg>
      <pc:sldChg chg="addSp modSp mod">
        <pc:chgData name="Diego Mandelli" userId="0250b4d7-e5ff-4346-9fdf-1471b8520920" providerId="ADAL" clId="{D2069199-5CA7-8140-B948-57A445DF05D6}" dt="2022-07-26T05:38:12.910" v="256"/>
        <pc:sldMkLst>
          <pc:docMk/>
          <pc:sldMk cId="337881945" sldId="370"/>
        </pc:sldMkLst>
        <pc:spChg chg="mod">
          <ac:chgData name="Diego Mandelli" userId="0250b4d7-e5ff-4346-9fdf-1471b8520920" providerId="ADAL" clId="{D2069199-5CA7-8140-B948-57A445DF05D6}" dt="2022-07-25T23:32:11.799" v="170" actId="20577"/>
          <ac:spMkLst>
            <pc:docMk/>
            <pc:sldMk cId="337881945" sldId="370"/>
            <ac:spMk id="3" creationId="{ECE00071-9A15-BC1B-9083-823545BB726A}"/>
          </ac:spMkLst>
        </pc:spChg>
        <pc:spChg chg="mod">
          <ac:chgData name="Diego Mandelli" userId="0250b4d7-e5ff-4346-9fdf-1471b8520920" providerId="ADAL" clId="{D2069199-5CA7-8140-B948-57A445DF05D6}" dt="2022-07-22T20:48:25.740" v="51" actId="1076"/>
          <ac:spMkLst>
            <pc:docMk/>
            <pc:sldMk cId="337881945" sldId="370"/>
            <ac:spMk id="10" creationId="{E936A868-2985-2CB4-0D93-ED4AF2C89C79}"/>
          </ac:spMkLst>
        </pc:spChg>
        <pc:spChg chg="add mod">
          <ac:chgData name="Diego Mandelli" userId="0250b4d7-e5ff-4346-9fdf-1471b8520920" providerId="ADAL" clId="{D2069199-5CA7-8140-B948-57A445DF05D6}" dt="2022-07-26T05:38:12.910" v="256"/>
          <ac:spMkLst>
            <pc:docMk/>
            <pc:sldMk cId="337881945" sldId="370"/>
            <ac:spMk id="16" creationId="{1DCC97CC-4CAE-083A-CE23-73FA08F150DC}"/>
          </ac:spMkLst>
        </pc:spChg>
        <pc:cxnChg chg="mod">
          <ac:chgData name="Diego Mandelli" userId="0250b4d7-e5ff-4346-9fdf-1471b8520920" providerId="ADAL" clId="{D2069199-5CA7-8140-B948-57A445DF05D6}" dt="2022-07-22T20:48:25.740" v="51" actId="1076"/>
          <ac:cxnSpMkLst>
            <pc:docMk/>
            <pc:sldMk cId="337881945" sldId="370"/>
            <ac:cxnSpMk id="12" creationId="{D02F448C-F6F4-DF85-4311-1D02B3D38A60}"/>
          </ac:cxnSpMkLst>
        </pc:cxnChg>
        <pc:cxnChg chg="mod">
          <ac:chgData name="Diego Mandelli" userId="0250b4d7-e5ff-4346-9fdf-1471b8520920" providerId="ADAL" clId="{D2069199-5CA7-8140-B948-57A445DF05D6}" dt="2022-07-22T20:48:25.740" v="51" actId="1076"/>
          <ac:cxnSpMkLst>
            <pc:docMk/>
            <pc:sldMk cId="337881945" sldId="370"/>
            <ac:cxnSpMk id="17" creationId="{6F48D9DD-0726-3D5A-BD3C-EA74FEE9C2D5}"/>
          </ac:cxnSpMkLst>
        </pc:cxnChg>
      </pc:sldChg>
      <pc:sldChg chg="addSp modSp mod">
        <pc:chgData name="Diego Mandelli" userId="0250b4d7-e5ff-4346-9fdf-1471b8520920" providerId="ADAL" clId="{D2069199-5CA7-8140-B948-57A445DF05D6}" dt="2022-07-26T05:38:12.910" v="256"/>
        <pc:sldMkLst>
          <pc:docMk/>
          <pc:sldMk cId="3026419584" sldId="371"/>
        </pc:sldMkLst>
        <pc:spChg chg="mod">
          <ac:chgData name="Diego Mandelli" userId="0250b4d7-e5ff-4346-9fdf-1471b8520920" providerId="ADAL" clId="{D2069199-5CA7-8140-B948-57A445DF05D6}" dt="2022-07-22T20:48:56.415" v="55" actId="20577"/>
          <ac:spMkLst>
            <pc:docMk/>
            <pc:sldMk cId="3026419584" sldId="371"/>
            <ac:spMk id="2" creationId="{A75D419B-D269-B338-A491-E2623AB6FF49}"/>
          </ac:spMkLst>
        </pc:spChg>
        <pc:spChg chg="mod">
          <ac:chgData name="Diego Mandelli" userId="0250b4d7-e5ff-4346-9fdf-1471b8520920" providerId="ADAL" clId="{D2069199-5CA7-8140-B948-57A445DF05D6}" dt="2022-07-22T20:49:05.269" v="57" actId="20577"/>
          <ac:spMkLst>
            <pc:docMk/>
            <pc:sldMk cId="3026419584" sldId="371"/>
            <ac:spMk id="3" creationId="{D059849E-FA29-46EC-3B59-134A03C02DF4}"/>
          </ac:spMkLst>
        </pc:spChg>
        <pc:spChg chg="add mod">
          <ac:chgData name="Diego Mandelli" userId="0250b4d7-e5ff-4346-9fdf-1471b8520920" providerId="ADAL" clId="{D2069199-5CA7-8140-B948-57A445DF05D6}" dt="2022-07-26T05:38:12.910" v="256"/>
          <ac:spMkLst>
            <pc:docMk/>
            <pc:sldMk cId="3026419584" sldId="371"/>
            <ac:spMk id="7" creationId="{20F6AE1F-07CA-6D34-C0CB-82FAF25BDA08}"/>
          </ac:spMkLst>
        </pc:spChg>
      </pc:sldChg>
      <pc:sldChg chg="addSp modSp mod">
        <pc:chgData name="Diego Mandelli" userId="0250b4d7-e5ff-4346-9fdf-1471b8520920" providerId="ADAL" clId="{D2069199-5CA7-8140-B948-57A445DF05D6}" dt="2022-07-26T05:38:12.910" v="256"/>
        <pc:sldMkLst>
          <pc:docMk/>
          <pc:sldMk cId="2005069358" sldId="372"/>
        </pc:sldMkLst>
        <pc:spChg chg="mod">
          <ac:chgData name="Diego Mandelli" userId="0250b4d7-e5ff-4346-9fdf-1471b8520920" providerId="ADAL" clId="{D2069199-5CA7-8140-B948-57A445DF05D6}" dt="2022-07-22T20:49:18.566" v="59" actId="20577"/>
          <ac:spMkLst>
            <pc:docMk/>
            <pc:sldMk cId="2005069358" sldId="372"/>
            <ac:spMk id="2" creationId="{8AD76A79-3002-C2EA-4DDD-045ACEE097B5}"/>
          </ac:spMkLst>
        </pc:spChg>
        <pc:spChg chg="mod">
          <ac:chgData name="Diego Mandelli" userId="0250b4d7-e5ff-4346-9fdf-1471b8520920" providerId="ADAL" clId="{D2069199-5CA7-8140-B948-57A445DF05D6}" dt="2022-07-22T20:49:28.727" v="61" actId="1076"/>
          <ac:spMkLst>
            <pc:docMk/>
            <pc:sldMk cId="2005069358" sldId="372"/>
            <ac:spMk id="6" creationId="{69BBC7C2-BB57-E8B0-4BE4-ACB78FAF1D28}"/>
          </ac:spMkLst>
        </pc:spChg>
        <pc:spChg chg="add mod">
          <ac:chgData name="Diego Mandelli" userId="0250b4d7-e5ff-4346-9fdf-1471b8520920" providerId="ADAL" clId="{D2069199-5CA7-8140-B948-57A445DF05D6}" dt="2022-07-26T05:38:12.910" v="256"/>
          <ac:spMkLst>
            <pc:docMk/>
            <pc:sldMk cId="2005069358" sldId="372"/>
            <ac:spMk id="9" creationId="{828ADD95-A054-E4B7-D774-0EDDF3FFACC0}"/>
          </ac:spMkLst>
        </pc:spChg>
        <pc:cxnChg chg="mod">
          <ac:chgData name="Diego Mandelli" userId="0250b4d7-e5ff-4346-9fdf-1471b8520920" providerId="ADAL" clId="{D2069199-5CA7-8140-B948-57A445DF05D6}" dt="2022-07-22T20:49:28.727" v="61" actId="1076"/>
          <ac:cxnSpMkLst>
            <pc:docMk/>
            <pc:sldMk cId="2005069358" sldId="372"/>
            <ac:cxnSpMk id="8" creationId="{F4C0CD1E-109A-8208-A7BF-4DF672C23F9D}"/>
          </ac:cxnSpMkLst>
        </pc:cxnChg>
        <pc:cxnChg chg="mod">
          <ac:chgData name="Diego Mandelli" userId="0250b4d7-e5ff-4346-9fdf-1471b8520920" providerId="ADAL" clId="{D2069199-5CA7-8140-B948-57A445DF05D6}" dt="2022-07-22T20:49:28.727" v="61" actId="1076"/>
          <ac:cxnSpMkLst>
            <pc:docMk/>
            <pc:sldMk cId="2005069358" sldId="372"/>
            <ac:cxnSpMk id="14" creationId="{5D3014D9-C8F5-900B-66FB-1AEF270CC9E2}"/>
          </ac:cxnSpMkLst>
        </pc:cxnChg>
      </pc:sldChg>
      <pc:sldChg chg="addSp modSp mod">
        <pc:chgData name="Diego Mandelli" userId="0250b4d7-e5ff-4346-9fdf-1471b8520920" providerId="ADAL" clId="{D2069199-5CA7-8140-B948-57A445DF05D6}" dt="2022-07-26T05:38:12.910" v="256"/>
        <pc:sldMkLst>
          <pc:docMk/>
          <pc:sldMk cId="2730881475" sldId="373"/>
        </pc:sldMkLst>
        <pc:spChg chg="mod">
          <ac:chgData name="Diego Mandelli" userId="0250b4d7-e5ff-4346-9fdf-1471b8520920" providerId="ADAL" clId="{D2069199-5CA7-8140-B948-57A445DF05D6}" dt="2022-07-22T20:50:24.146" v="73" actId="20577"/>
          <ac:spMkLst>
            <pc:docMk/>
            <pc:sldMk cId="2730881475" sldId="373"/>
            <ac:spMk id="3" creationId="{4F3750C4-85FE-F4D2-1A8C-97DB75FBB3AD}"/>
          </ac:spMkLst>
        </pc:spChg>
        <pc:spChg chg="add mod">
          <ac:chgData name="Diego Mandelli" userId="0250b4d7-e5ff-4346-9fdf-1471b8520920" providerId="ADAL" clId="{D2069199-5CA7-8140-B948-57A445DF05D6}" dt="2022-07-26T05:38:12.910" v="256"/>
          <ac:spMkLst>
            <pc:docMk/>
            <pc:sldMk cId="2730881475" sldId="373"/>
            <ac:spMk id="6" creationId="{BC22AFDA-2EFA-95C6-4C97-E9AB3F017BE8}"/>
          </ac:spMkLst>
        </pc:spChg>
      </pc:sldChg>
      <pc:sldChg chg="addSp modSp mod">
        <pc:chgData name="Diego Mandelli" userId="0250b4d7-e5ff-4346-9fdf-1471b8520920" providerId="ADAL" clId="{D2069199-5CA7-8140-B948-57A445DF05D6}" dt="2022-07-26T05:38:12.910" v="256"/>
        <pc:sldMkLst>
          <pc:docMk/>
          <pc:sldMk cId="2936945557" sldId="374"/>
        </pc:sldMkLst>
        <pc:spChg chg="mod">
          <ac:chgData name="Diego Mandelli" userId="0250b4d7-e5ff-4346-9fdf-1471b8520920" providerId="ADAL" clId="{D2069199-5CA7-8140-B948-57A445DF05D6}" dt="2022-07-22T20:50:39.504" v="75" actId="20577"/>
          <ac:spMkLst>
            <pc:docMk/>
            <pc:sldMk cId="2936945557" sldId="374"/>
            <ac:spMk id="3" creationId="{6F835020-0466-7306-A881-60590AA359D1}"/>
          </ac:spMkLst>
        </pc:spChg>
        <pc:spChg chg="add mod">
          <ac:chgData name="Diego Mandelli" userId="0250b4d7-e5ff-4346-9fdf-1471b8520920" providerId="ADAL" clId="{D2069199-5CA7-8140-B948-57A445DF05D6}" dt="2022-07-26T05:38:12.910" v="256"/>
          <ac:spMkLst>
            <pc:docMk/>
            <pc:sldMk cId="2936945557" sldId="374"/>
            <ac:spMk id="21" creationId="{029525B8-30F5-5DB2-2818-6618EA1526C0}"/>
          </ac:spMkLst>
        </pc:spChg>
      </pc:sldChg>
      <pc:sldChg chg="del">
        <pc:chgData name="Diego Mandelli" userId="0250b4d7-e5ff-4346-9fdf-1471b8520920" providerId="ADAL" clId="{D2069199-5CA7-8140-B948-57A445DF05D6}" dt="2022-07-22T21:00:50.452" v="152" actId="2696"/>
        <pc:sldMkLst>
          <pc:docMk/>
          <pc:sldMk cId="1180081785" sldId="375"/>
        </pc:sldMkLst>
      </pc:sldChg>
      <pc:sldChg chg="del">
        <pc:chgData name="Diego Mandelli" userId="0250b4d7-e5ff-4346-9fdf-1471b8520920" providerId="ADAL" clId="{D2069199-5CA7-8140-B948-57A445DF05D6}" dt="2022-07-22T21:00:50.452" v="152" actId="2696"/>
        <pc:sldMkLst>
          <pc:docMk/>
          <pc:sldMk cId="1694105645" sldId="376"/>
        </pc:sldMkLst>
      </pc:sldChg>
      <pc:sldChg chg="del">
        <pc:chgData name="Diego Mandelli" userId="0250b4d7-e5ff-4346-9fdf-1471b8520920" providerId="ADAL" clId="{D2069199-5CA7-8140-B948-57A445DF05D6}" dt="2022-07-22T21:00:50.452" v="152" actId="2696"/>
        <pc:sldMkLst>
          <pc:docMk/>
          <pc:sldMk cId="2209827091" sldId="377"/>
        </pc:sldMkLst>
      </pc:sldChg>
      <pc:sldChg chg="del">
        <pc:chgData name="Diego Mandelli" userId="0250b4d7-e5ff-4346-9fdf-1471b8520920" providerId="ADAL" clId="{D2069199-5CA7-8140-B948-57A445DF05D6}" dt="2022-07-22T21:00:50.452" v="152" actId="2696"/>
        <pc:sldMkLst>
          <pc:docMk/>
          <pc:sldMk cId="1916727697" sldId="378"/>
        </pc:sldMkLst>
      </pc:sldChg>
      <pc:sldChg chg="del">
        <pc:chgData name="Diego Mandelli" userId="0250b4d7-e5ff-4346-9fdf-1471b8520920" providerId="ADAL" clId="{D2069199-5CA7-8140-B948-57A445DF05D6}" dt="2022-07-22T21:00:50.452" v="152" actId="2696"/>
        <pc:sldMkLst>
          <pc:docMk/>
          <pc:sldMk cId="3330828097" sldId="379"/>
        </pc:sldMkLst>
      </pc:sldChg>
      <pc:sldChg chg="del">
        <pc:chgData name="Diego Mandelli" userId="0250b4d7-e5ff-4346-9fdf-1471b8520920" providerId="ADAL" clId="{D2069199-5CA7-8140-B948-57A445DF05D6}" dt="2022-07-22T20:37:30.035" v="9" actId="2696"/>
        <pc:sldMkLst>
          <pc:docMk/>
          <pc:sldMk cId="3867028639" sldId="380"/>
        </pc:sldMkLst>
      </pc:sldChg>
      <pc:sldChg chg="addSp modSp mod">
        <pc:chgData name="Diego Mandelli" userId="0250b4d7-e5ff-4346-9fdf-1471b8520920" providerId="ADAL" clId="{D2069199-5CA7-8140-B948-57A445DF05D6}" dt="2022-07-26T05:38:12.910" v="256"/>
        <pc:sldMkLst>
          <pc:docMk/>
          <pc:sldMk cId="1730208514" sldId="381"/>
        </pc:sldMkLst>
        <pc:spChg chg="mod">
          <ac:chgData name="Diego Mandelli" userId="0250b4d7-e5ff-4346-9fdf-1471b8520920" providerId="ADAL" clId="{D2069199-5CA7-8140-B948-57A445DF05D6}" dt="2022-07-26T05:08:55.648" v="255" actId="20577"/>
          <ac:spMkLst>
            <pc:docMk/>
            <pc:sldMk cId="1730208514" sldId="381"/>
            <ac:spMk id="3" creationId="{F7211A76-69A4-5DDD-91D6-8727992C9E17}"/>
          </ac:spMkLst>
        </pc:spChg>
        <pc:spChg chg="add mod">
          <ac:chgData name="Diego Mandelli" userId="0250b4d7-e5ff-4346-9fdf-1471b8520920" providerId="ADAL" clId="{D2069199-5CA7-8140-B948-57A445DF05D6}" dt="2022-07-26T05:38:12.910" v="256"/>
          <ac:spMkLst>
            <pc:docMk/>
            <pc:sldMk cId="1730208514" sldId="381"/>
            <ac:spMk id="4" creationId="{D21F4F7F-0A49-8DF3-7E39-B71F451DB1CE}"/>
          </ac:spMkLst>
        </pc:spChg>
        <pc:spChg chg="mod">
          <ac:chgData name="Diego Mandelli" userId="0250b4d7-e5ff-4346-9fdf-1471b8520920" providerId="ADAL" clId="{D2069199-5CA7-8140-B948-57A445DF05D6}" dt="2022-07-22T20:55:22.351" v="88" actId="1036"/>
          <ac:spMkLst>
            <pc:docMk/>
            <pc:sldMk cId="1730208514" sldId="381"/>
            <ac:spMk id="5" creationId="{8DDBB403-6648-C79F-C23B-89BDE294D923}"/>
          </ac:spMkLst>
        </pc:spChg>
        <pc:spChg chg="mod">
          <ac:chgData name="Diego Mandelli" userId="0250b4d7-e5ff-4346-9fdf-1471b8520920" providerId="ADAL" clId="{D2069199-5CA7-8140-B948-57A445DF05D6}" dt="2022-07-22T20:55:22.351" v="88" actId="1036"/>
          <ac:spMkLst>
            <pc:docMk/>
            <pc:sldMk cId="1730208514" sldId="381"/>
            <ac:spMk id="6" creationId="{CDB1FAC7-B872-783E-4D7E-0A4B9613C171}"/>
          </ac:spMkLst>
        </pc:spChg>
      </pc:sldChg>
      <pc:sldChg chg="addSp modSp mod">
        <pc:chgData name="Diego Mandelli" userId="0250b4d7-e5ff-4346-9fdf-1471b8520920" providerId="ADAL" clId="{D2069199-5CA7-8140-B948-57A445DF05D6}" dt="2022-07-26T05:38:12.910" v="256"/>
        <pc:sldMkLst>
          <pc:docMk/>
          <pc:sldMk cId="4223311206" sldId="382"/>
        </pc:sldMkLst>
        <pc:spChg chg="mod">
          <ac:chgData name="Diego Mandelli" userId="0250b4d7-e5ff-4346-9fdf-1471b8520920" providerId="ADAL" clId="{D2069199-5CA7-8140-B948-57A445DF05D6}" dt="2022-07-25T23:54:03.724" v="172" actId="20577"/>
          <ac:spMkLst>
            <pc:docMk/>
            <pc:sldMk cId="4223311206" sldId="382"/>
            <ac:spMk id="3" creationId="{2D95B05C-15B7-5FB4-13AF-C27A7BBABF3B}"/>
          </ac:spMkLst>
        </pc:spChg>
        <pc:spChg chg="add mod">
          <ac:chgData name="Diego Mandelli" userId="0250b4d7-e5ff-4346-9fdf-1471b8520920" providerId="ADAL" clId="{D2069199-5CA7-8140-B948-57A445DF05D6}" dt="2022-07-26T05:38:12.910" v="256"/>
          <ac:spMkLst>
            <pc:docMk/>
            <pc:sldMk cId="4223311206" sldId="382"/>
            <ac:spMk id="4" creationId="{8A819416-E0FA-38B6-B92A-6A25393B345D}"/>
          </ac:spMkLst>
        </pc:spChg>
      </pc:sldChg>
      <pc:sldChg chg="addSp modSp mod">
        <pc:chgData name="Diego Mandelli" userId="0250b4d7-e5ff-4346-9fdf-1471b8520920" providerId="ADAL" clId="{D2069199-5CA7-8140-B948-57A445DF05D6}" dt="2022-07-26T05:38:12.910" v="256"/>
        <pc:sldMkLst>
          <pc:docMk/>
          <pc:sldMk cId="4273775613" sldId="383"/>
        </pc:sldMkLst>
        <pc:spChg chg="mod">
          <ac:chgData name="Diego Mandelli" userId="0250b4d7-e5ff-4346-9fdf-1471b8520920" providerId="ADAL" clId="{D2069199-5CA7-8140-B948-57A445DF05D6}" dt="2022-07-22T21:12:25.951" v="168" actId="20577"/>
          <ac:spMkLst>
            <pc:docMk/>
            <pc:sldMk cId="4273775613" sldId="383"/>
            <ac:spMk id="2" creationId="{6DEFC8C5-1AB4-426C-0F35-E3F5C88E60F9}"/>
          </ac:spMkLst>
        </pc:spChg>
        <pc:spChg chg="mod">
          <ac:chgData name="Diego Mandelli" userId="0250b4d7-e5ff-4346-9fdf-1471b8520920" providerId="ADAL" clId="{D2069199-5CA7-8140-B948-57A445DF05D6}" dt="2022-07-22T20:59:21.969" v="132" actId="20577"/>
          <ac:spMkLst>
            <pc:docMk/>
            <pc:sldMk cId="4273775613" sldId="383"/>
            <ac:spMk id="3" creationId="{7538AAD4-79FF-72EC-1104-FD5C5E91AFFD}"/>
          </ac:spMkLst>
        </pc:spChg>
        <pc:spChg chg="add mod">
          <ac:chgData name="Diego Mandelli" userId="0250b4d7-e5ff-4346-9fdf-1471b8520920" providerId="ADAL" clId="{D2069199-5CA7-8140-B948-57A445DF05D6}" dt="2022-07-26T05:38:12.910" v="256"/>
          <ac:spMkLst>
            <pc:docMk/>
            <pc:sldMk cId="4273775613" sldId="383"/>
            <ac:spMk id="5" creationId="{64CF0D4F-92D3-85D2-34DA-D71AEA6E45F1}"/>
          </ac:spMkLst>
        </pc:spChg>
      </pc:sldChg>
      <pc:sldChg chg="addSp modSp mod">
        <pc:chgData name="Diego Mandelli" userId="0250b4d7-e5ff-4346-9fdf-1471b8520920" providerId="ADAL" clId="{D2069199-5CA7-8140-B948-57A445DF05D6}" dt="2022-07-26T05:38:12.910" v="256"/>
        <pc:sldMkLst>
          <pc:docMk/>
          <pc:sldMk cId="1868205633" sldId="384"/>
        </pc:sldMkLst>
        <pc:spChg chg="mod">
          <ac:chgData name="Diego Mandelli" userId="0250b4d7-e5ff-4346-9fdf-1471b8520920" providerId="ADAL" clId="{D2069199-5CA7-8140-B948-57A445DF05D6}" dt="2022-07-26T04:53:41.413" v="229" actId="113"/>
          <ac:spMkLst>
            <pc:docMk/>
            <pc:sldMk cId="1868205633" sldId="384"/>
            <ac:spMk id="3" creationId="{F886115D-CB1C-023E-576C-74B4EA754586}"/>
          </ac:spMkLst>
        </pc:spChg>
        <pc:spChg chg="add mod">
          <ac:chgData name="Diego Mandelli" userId="0250b4d7-e5ff-4346-9fdf-1471b8520920" providerId="ADAL" clId="{D2069199-5CA7-8140-B948-57A445DF05D6}" dt="2022-07-26T05:38:12.910" v="256"/>
          <ac:spMkLst>
            <pc:docMk/>
            <pc:sldMk cId="1868205633" sldId="384"/>
            <ac:spMk id="6" creationId="{E6DB7E0F-4E79-9E2B-5C32-F82CE6A54543}"/>
          </ac:spMkLst>
        </pc:spChg>
      </pc:sldChg>
      <pc:sldChg chg="addSp modSp mod">
        <pc:chgData name="Diego Mandelli" userId="0250b4d7-e5ff-4346-9fdf-1471b8520920" providerId="ADAL" clId="{D2069199-5CA7-8140-B948-57A445DF05D6}" dt="2022-07-26T05:38:12.910" v="256"/>
        <pc:sldMkLst>
          <pc:docMk/>
          <pc:sldMk cId="1768314229" sldId="385"/>
        </pc:sldMkLst>
        <pc:spChg chg="mod">
          <ac:chgData name="Diego Mandelli" userId="0250b4d7-e5ff-4346-9fdf-1471b8520920" providerId="ADAL" clId="{D2069199-5CA7-8140-B948-57A445DF05D6}" dt="2022-07-26T04:54:43.264" v="247" actId="20577"/>
          <ac:spMkLst>
            <pc:docMk/>
            <pc:sldMk cId="1768314229" sldId="385"/>
            <ac:spMk id="3" creationId="{2DB096E5-AE24-7BA6-7004-A2CFA5E92D71}"/>
          </ac:spMkLst>
        </pc:spChg>
        <pc:spChg chg="add mod">
          <ac:chgData name="Diego Mandelli" userId="0250b4d7-e5ff-4346-9fdf-1471b8520920" providerId="ADAL" clId="{D2069199-5CA7-8140-B948-57A445DF05D6}" dt="2022-07-26T05:38:12.910" v="256"/>
          <ac:spMkLst>
            <pc:docMk/>
            <pc:sldMk cId="1768314229" sldId="385"/>
            <ac:spMk id="6" creationId="{71FB78DF-194B-E536-CFD3-530BF394D495}"/>
          </ac:spMkLst>
        </pc:spChg>
      </pc:sldChg>
      <pc:sldChg chg="new del">
        <pc:chgData name="Diego Mandelli" userId="0250b4d7-e5ff-4346-9fdf-1471b8520920" providerId="ADAL" clId="{D2069199-5CA7-8140-B948-57A445DF05D6}" dt="2022-07-22T21:01:58.758" v="155" actId="680"/>
        <pc:sldMkLst>
          <pc:docMk/>
          <pc:sldMk cId="2454831532" sldId="386"/>
        </pc:sldMkLst>
      </pc:sldChg>
    </pc:docChg>
  </pc:docChgLst>
  <pc:docChgLst>
    <pc:chgData name="Mohammad G. Abdo" userId="S::mohammad.abdo@inl.gov::a714cb67-05a0-476b-a83a-e1e73bd0e875" providerId="AD" clId="Web-{7B64F155-0099-4918-B529-3E6F5DBBE77A}"/>
    <pc:docChg chg="modSld">
      <pc:chgData name="Mohammad G. Abdo" userId="S::mohammad.abdo@inl.gov::a714cb67-05a0-476b-a83a-e1e73bd0e875" providerId="AD" clId="Web-{7B64F155-0099-4918-B529-3E6F5DBBE77A}" dt="2022-07-17T04:49:42.907" v="1" actId="20577"/>
      <pc:docMkLst>
        <pc:docMk/>
      </pc:docMkLst>
      <pc:sldChg chg="modSp">
        <pc:chgData name="Mohammad G. Abdo" userId="S::mohammad.abdo@inl.gov::a714cb67-05a0-476b-a83a-e1e73bd0e875" providerId="AD" clId="Web-{7B64F155-0099-4918-B529-3E6F5DBBE77A}" dt="2022-07-17T04:49:42.907" v="1" actId="20577"/>
        <pc:sldMkLst>
          <pc:docMk/>
          <pc:sldMk cId="3026419584" sldId="371"/>
        </pc:sldMkLst>
        <pc:spChg chg="mod">
          <ac:chgData name="Mohammad G. Abdo" userId="S::mohammad.abdo@inl.gov::a714cb67-05a0-476b-a83a-e1e73bd0e875" providerId="AD" clId="Web-{7B64F155-0099-4918-B529-3E6F5DBBE77A}" dt="2022-07-17T04:49:42.907" v="1" actId="20577"/>
          <ac:spMkLst>
            <pc:docMk/>
            <pc:sldMk cId="3026419584" sldId="371"/>
            <ac:spMk id="3" creationId="{D059849E-FA29-46EC-3B59-134A03C02DF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9992B-A26C-6A4B-AC27-2602734F2866}" type="datetimeFigureOut">
              <a:rPr lang="en-US" smtClean="0"/>
              <a:t>7/25/22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CCFD4-A7F8-054B-8822-BC244B953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12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Hex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77A4BE5-FE46-EA43-B6B0-450DE02CC3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639" b="1"/>
          <a:stretch/>
        </p:blipFill>
        <p:spPr>
          <a:xfrm>
            <a:off x="1" y="-4764"/>
            <a:ext cx="10174777" cy="53792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566EC07-D962-6647-8E4E-0283A02CE19B}"/>
              </a:ext>
            </a:extLst>
          </p:cNvPr>
          <p:cNvSpPr/>
          <p:nvPr userDrawn="1"/>
        </p:nvSpPr>
        <p:spPr>
          <a:xfrm>
            <a:off x="0" y="0"/>
            <a:ext cx="12192000" cy="547971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76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blue/green box bottom">
            <a:extLst>
              <a:ext uri="{FF2B5EF4-FFF2-40B4-BE49-F238E27FC236}">
                <a16:creationId xmlns:a16="http://schemas.microsoft.com/office/drawing/2014/main" id="{01F9400E-D49A-AA40-B4BD-53F03EC31D76}"/>
              </a:ext>
            </a:extLst>
          </p:cNvPr>
          <p:cNvGrpSpPr/>
          <p:nvPr userDrawn="1"/>
        </p:nvGrpSpPr>
        <p:grpSpPr>
          <a:xfrm>
            <a:off x="0" y="5340350"/>
            <a:ext cx="12192000" cy="1517650"/>
            <a:chOff x="0" y="5340350"/>
            <a:chExt cx="12192000" cy="151765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C04B8F3-C379-C04D-8634-1CDEC81586E2}"/>
                </a:ext>
              </a:extLst>
            </p:cNvPr>
            <p:cNvSpPr/>
            <p:nvPr userDrawn="1"/>
          </p:nvSpPr>
          <p:spPr bwMode="auto">
            <a:xfrm>
              <a:off x="0" y="5444519"/>
              <a:ext cx="12192000" cy="1413481"/>
            </a:xfrm>
            <a:prstGeom prst="rect">
              <a:avLst/>
            </a:prstGeom>
            <a:solidFill>
              <a:srgbClr val="07519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3207E4-91BC-AB48-939F-AAC2AA29BF23}"/>
                </a:ext>
              </a:extLst>
            </p:cNvPr>
            <p:cNvSpPr/>
            <p:nvPr userDrawn="1"/>
          </p:nvSpPr>
          <p:spPr bwMode="auto">
            <a:xfrm>
              <a:off x="0" y="5340350"/>
              <a:ext cx="12192000" cy="104169"/>
            </a:xfrm>
            <a:prstGeom prst="rect">
              <a:avLst/>
            </a:prstGeom>
            <a:solidFill>
              <a:srgbClr val="8EC42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pic>
        <p:nvPicPr>
          <p:cNvPr id="15" name="INL Logo">
            <a:extLst>
              <a:ext uri="{FF2B5EF4-FFF2-40B4-BE49-F238E27FC236}">
                <a16:creationId xmlns:a16="http://schemas.microsoft.com/office/drawing/2014/main" id="{21EEECFB-01DD-5F4A-AC25-029E8729B2B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455025" y="5904670"/>
            <a:ext cx="3189597" cy="473455"/>
          </a:xfrm>
          <a:prstGeom prst="rect">
            <a:avLst/>
          </a:prstGeo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1DFF24A-6025-2847-8C93-29954BFB7B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37144" y="2217074"/>
            <a:ext cx="9354855" cy="2292350"/>
          </a:xfrm>
          <a:noFill/>
        </p:spPr>
        <p:txBody>
          <a:bodyPr wrap="square" lIns="365760" tIns="822960" rIns="1097280" bIns="822960"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tabLst/>
              <a:defRPr sz="3600"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FontTx/>
              <a:buNone/>
              <a:tabLst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title</a:t>
            </a:r>
          </a:p>
          <a:p>
            <a:pPr lvl="1"/>
            <a:r>
              <a:rPr lang="en-US"/>
              <a:t>Click to edit subtitle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F11E7C5D-AAED-604F-85A8-6DB539F1F6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0142" y="273297"/>
            <a:ext cx="2541981" cy="1392237"/>
          </a:xfrm>
          <a:effectLst/>
        </p:spPr>
        <p:txBody>
          <a:bodyPr lIns="0" rIns="0" bIns="0" anchor="b" anchorCtr="0">
            <a:noAutofit/>
          </a:bodyPr>
          <a:lstStyle>
            <a:lvl1pPr marL="7938" indent="0">
              <a:buFontTx/>
              <a:buNone/>
              <a:tabLst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b="0" i="0">
                <a:solidFill>
                  <a:schemeClr val="bg1"/>
                </a:solidFill>
                <a:latin typeface="Myriad Pro Condensed" panose="020B0506030403020204" pitchFamily="34" charset="0"/>
              </a:defRPr>
            </a:lvl2pPr>
            <a:lvl3pPr marL="7938" indent="0">
              <a:buFontTx/>
              <a:buNone/>
              <a:tabLst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b="0" i="0">
                <a:solidFill>
                  <a:schemeClr val="bg1"/>
                </a:solidFill>
                <a:latin typeface="Myriad Pro Condensed" panose="020B0506030403020204" pitchFamily="34" charset="0"/>
              </a:defRPr>
            </a:lvl4pPr>
            <a:lvl5pPr marL="1828800" indent="0">
              <a:buFontTx/>
              <a:buNone/>
              <a:defRPr b="0" i="0">
                <a:solidFill>
                  <a:schemeClr val="bg1"/>
                </a:solidFill>
                <a:latin typeface="Myriad Pro Condensed" panose="020B0506030403020204" pitchFamily="34" charset="0"/>
              </a:defRPr>
            </a:lvl5pPr>
          </a:lstStyle>
          <a:p>
            <a:pPr lvl="0"/>
            <a:endParaRPr lang="en-US"/>
          </a:p>
          <a:p>
            <a:pPr lvl="2"/>
            <a:r>
              <a:rPr lang="en-US"/>
              <a:t>Date</a:t>
            </a:r>
          </a:p>
          <a:p>
            <a:pPr lvl="2"/>
            <a:endParaRPr lang="en-US"/>
          </a:p>
          <a:p>
            <a:pPr lvl="0"/>
            <a:r>
              <a:rPr lang="en-US"/>
              <a:t>Presenter name</a:t>
            </a:r>
          </a:p>
          <a:p>
            <a:pPr lvl="2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647419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1920">
          <p15:clr>
            <a:srgbClr val="FBAE40"/>
          </p15:clr>
        </p15:guide>
        <p15:guide id="4" pos="53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Box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149" y="1739901"/>
            <a:ext cx="6704153" cy="4207040"/>
          </a:xfrm>
        </p:spPr>
        <p:txBody>
          <a:bodyPr/>
          <a:lstStyle/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AC60-24C5-B842-9737-DC068693F37C}" type="datetime1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EB56D-A175-2340-8316-CB2D73FC70C2}"/>
              </a:ext>
            </a:extLst>
          </p:cNvPr>
          <p:cNvSpPr/>
          <p:nvPr userDrawn="1"/>
        </p:nvSpPr>
        <p:spPr>
          <a:xfrm>
            <a:off x="8465770" y="-1"/>
            <a:ext cx="3726230" cy="62377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AEB60818-A426-D644-9EEA-D2FB1CBDFB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71283" y="522288"/>
            <a:ext cx="291966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photo icon below to insert picture</a:t>
            </a:r>
            <a:br>
              <a:rPr lang="en-US"/>
            </a:br>
            <a:r>
              <a:rPr lang="en-US"/>
              <a:t>(if replacing picture, you will have to reset your crop area)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80018A3-14FE-A04B-A3B4-D9AA55483B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1" y="558602"/>
            <a:ext cx="6704151" cy="1005229"/>
          </a:xfrm>
        </p:spPr>
        <p:txBody>
          <a:bodyPr/>
          <a:lstStyle/>
          <a:p>
            <a:r>
              <a:rPr lang="en-US"/>
              <a:t>Click to edit title</a:t>
            </a:r>
            <a:br>
              <a:rPr lang="en-US"/>
            </a:br>
            <a:r>
              <a:rPr lang="en-US"/>
              <a:t>(2 lines max)</a:t>
            </a:r>
          </a:p>
        </p:txBody>
      </p:sp>
    </p:spTree>
    <p:extLst>
      <p:ext uri="{BB962C8B-B14F-4D97-AF65-F5344CB8AC3E}">
        <p14:creationId xmlns:p14="http://schemas.microsoft.com/office/powerpoint/2010/main" val="546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Blue Box Bullet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CB96BB-242F-BC47-80BF-E45DB97245BA}"/>
              </a:ext>
            </a:extLst>
          </p:cNvPr>
          <p:cNvSpPr/>
          <p:nvPr userDrawn="1"/>
        </p:nvSpPr>
        <p:spPr>
          <a:xfrm>
            <a:off x="6843714" y="0"/>
            <a:ext cx="5346699" cy="62377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2FA9CB-507A-AA48-963A-8D5E37B7CF5B}"/>
              </a:ext>
            </a:extLst>
          </p:cNvPr>
          <p:cNvSpPr/>
          <p:nvPr userDrawn="1"/>
        </p:nvSpPr>
        <p:spPr>
          <a:xfrm>
            <a:off x="0" y="6335712"/>
            <a:ext cx="12192000" cy="522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79016F-99B0-6B40-B3F7-87F0068FC0E5}"/>
              </a:ext>
            </a:extLst>
          </p:cNvPr>
          <p:cNvSpPr/>
          <p:nvPr userDrawn="1"/>
        </p:nvSpPr>
        <p:spPr>
          <a:xfrm>
            <a:off x="0" y="6237795"/>
            <a:ext cx="12192000" cy="9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DAHO NATIONAL LABORATORY">
            <a:extLst>
              <a:ext uri="{FF2B5EF4-FFF2-40B4-BE49-F238E27FC236}">
                <a16:creationId xmlns:a16="http://schemas.microsoft.com/office/drawing/2014/main" id="{BD942965-6C07-5D4A-809D-5FC754D590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4584" y="6543675"/>
            <a:ext cx="2768600" cy="127000"/>
          </a:xfrm>
          <a:prstGeom prst="rect">
            <a:avLst/>
          </a:prstGeom>
        </p:spPr>
      </p:pic>
      <p:sp>
        <p:nvSpPr>
          <p:cNvPr id="14" name="Title Placeholder BIG box blue right">
            <a:extLst>
              <a:ext uri="{FF2B5EF4-FFF2-40B4-BE49-F238E27FC236}">
                <a16:creationId xmlns:a16="http://schemas.microsoft.com/office/drawing/2014/main" id="{AB7EA1D9-8A57-3143-9688-4BB8599F986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0063" y="0"/>
            <a:ext cx="5340350" cy="907549"/>
          </a:xfrm>
          <a:prstGeom prst="rect">
            <a:avLst/>
          </a:prstGeom>
          <a:noFill/>
        </p:spPr>
        <p:txBody>
          <a:bodyPr lIns="274320" tIns="365760" rIns="274320">
            <a:normAutofit/>
          </a:bodyPr>
          <a:lstStyle>
            <a:lvl1pPr marL="0" indent="0">
              <a:buFontTx/>
              <a:buNone/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box title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38B584E-1ECA-5646-9DA7-61B8110256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16947" y="1064712"/>
            <a:ext cx="4598987" cy="4515349"/>
          </a:xfrm>
          <a:prstGeom prst="rect">
            <a:avLst/>
          </a:prstGeom>
        </p:spPr>
        <p:txBody>
          <a:bodyPr lIns="0">
            <a:normAutofit/>
          </a:bodyPr>
          <a:lstStyle>
            <a:lvl1pPr marL="347663" indent="-342900">
              <a:buClr>
                <a:schemeClr val="bg1"/>
              </a:buClr>
              <a:tabLst/>
              <a:defRPr sz="2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bullet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CDED-12B9-8945-881C-E1D5CF9E97C1}" type="datetime1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Picture Placeholder">
            <a:extLst>
              <a:ext uri="{FF2B5EF4-FFF2-40B4-BE49-F238E27FC236}">
                <a16:creationId xmlns:a16="http://schemas.microsoft.com/office/drawing/2014/main" id="{6EF42CC7-103E-EA4C-89A2-543032DA33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843714" cy="62282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photo icon below to insert picture</a:t>
            </a:r>
            <a:br>
              <a:rPr lang="en-US"/>
            </a:br>
            <a:r>
              <a:rPr lang="en-US"/>
              <a:t>(if replacing picture, you will have to reset your crop area)</a:t>
            </a:r>
          </a:p>
        </p:txBody>
      </p:sp>
    </p:spTree>
    <p:extLst>
      <p:ext uri="{BB962C8B-B14F-4D97-AF65-F5344CB8AC3E}">
        <p14:creationId xmlns:p14="http://schemas.microsoft.com/office/powerpoint/2010/main" val="3890074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5992-890C-EC4B-B676-6CCEF133B8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0" y="1709738"/>
            <a:ext cx="10409299" cy="2852737"/>
          </a:xfrm>
        </p:spPr>
        <p:txBody>
          <a:bodyPr anchor="ctr" anchorCtr="0"/>
          <a:lstStyle>
            <a:lvl1pPr>
              <a:defRPr sz="4800"/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303FD-B916-FD4E-85C2-3EBF655BC1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38150" y="4589463"/>
            <a:ext cx="104093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FDE18-9616-B043-9C71-522DAD29B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1D79-4DF5-F140-A073-22E66D334E2E}" type="datetime1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2FF7A-5905-EB40-919B-9225D087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7509E-6005-DB4B-9578-84532E5F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82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0D34-E50C-7946-9657-29EA34F40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</a:t>
            </a:r>
            <a:br>
              <a:rPr lang="en-US"/>
            </a:br>
            <a:r>
              <a:rPr lang="en-US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FFB48-1F38-8C46-B4B3-0871CA9880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38150" y="1739901"/>
            <a:ext cx="5081650" cy="4351338"/>
          </a:xfrm>
        </p:spPr>
        <p:txBody>
          <a:bodyPr/>
          <a:lstStyle/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F5AB-BF51-4044-8164-B8ADFB34B0A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72148" y="1739901"/>
            <a:ext cx="5081651" cy="4351338"/>
          </a:xfrm>
        </p:spPr>
        <p:txBody>
          <a:bodyPr/>
          <a:lstStyle/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3E568-D8E9-CE46-B564-4CAF0B6E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C2472-898D-C748-95BB-F18B8217A2A2}" type="datetime1">
              <a:rPr lang="en-US" smtClean="0"/>
              <a:t>7/25/22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C80FD-FB7C-F246-A242-07AFCB29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BDEBE-950D-C343-A00C-8D9FA1E3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20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0D34-E50C-7946-9657-29EA34F40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</a:t>
            </a:r>
            <a:br>
              <a:rPr lang="en-US"/>
            </a:br>
            <a:r>
              <a:rPr lang="en-US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FFB48-1F38-8C46-B4B3-0871CA9880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38150" y="2412999"/>
            <a:ext cx="5081650" cy="3763963"/>
          </a:xfrm>
        </p:spPr>
        <p:txBody>
          <a:bodyPr/>
          <a:lstStyle/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F5AB-BF51-4044-8164-B8ADFB34B0A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72148" y="2412999"/>
            <a:ext cx="5081651" cy="3763963"/>
          </a:xfrm>
        </p:spPr>
        <p:txBody>
          <a:bodyPr/>
          <a:lstStyle/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3E568-D8E9-CE46-B564-4CAF0B6E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4686-9017-C547-8D46-0097E712C871}" type="datetime1">
              <a:rPr lang="en-US" smtClean="0"/>
              <a:t>7/25/22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C80FD-FB7C-F246-A242-07AFCB29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BDEBE-950D-C343-A00C-8D9FA1E3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72D795B-85F6-1F49-922A-F4131787307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38213" y="1589087"/>
            <a:ext cx="5081587" cy="766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subhead 1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4E34B4F-F908-104C-90F3-5135E2E8C74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70625" y="1589087"/>
            <a:ext cx="5081587" cy="766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subhead 2 </a:t>
            </a:r>
          </a:p>
        </p:txBody>
      </p:sp>
    </p:spTree>
    <p:extLst>
      <p:ext uri="{BB962C8B-B14F-4D97-AF65-F5344CB8AC3E}">
        <p14:creationId xmlns:p14="http://schemas.microsoft.com/office/powerpoint/2010/main" val="179008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1" y="558603"/>
            <a:ext cx="10415648" cy="498038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5280" y="1310640"/>
            <a:ext cx="11018519" cy="4780599"/>
          </a:xfrm>
        </p:spPr>
        <p:txBody>
          <a:bodyPr/>
          <a:lstStyle/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F586-1000-6747-8F7D-549C5EC240F1}" type="datetime1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9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Full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365512-1A58-B241-838D-EFAB0E25F8AF}"/>
              </a:ext>
            </a:extLst>
          </p:cNvPr>
          <p:cNvSpPr/>
          <p:nvPr userDrawn="1"/>
        </p:nvSpPr>
        <p:spPr>
          <a:xfrm>
            <a:off x="0" y="6335712"/>
            <a:ext cx="12192000" cy="522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89965-9C98-C446-B0C8-8151A52702B5}"/>
              </a:ext>
            </a:extLst>
          </p:cNvPr>
          <p:cNvSpPr/>
          <p:nvPr userDrawn="1"/>
        </p:nvSpPr>
        <p:spPr>
          <a:xfrm>
            <a:off x="0" y="6237795"/>
            <a:ext cx="12192000" cy="9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DAHO NATIONAL LABORATORY">
            <a:extLst>
              <a:ext uri="{FF2B5EF4-FFF2-40B4-BE49-F238E27FC236}">
                <a16:creationId xmlns:a16="http://schemas.microsoft.com/office/drawing/2014/main" id="{C9B294FD-1F7F-4240-B2BD-1DD570DF2E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4584" y="6543675"/>
            <a:ext cx="2768600" cy="12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7A02-F51B-EB4A-91EA-DCF3F0BD538F}" type="datetime1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4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</a:t>
            </a:r>
            <a:br>
              <a:rPr lang="en-US"/>
            </a:br>
            <a:r>
              <a:rPr lang="en-US"/>
              <a:t>(Reduce font for title longer than 2 lines)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804B-876D-E44D-BE54-A2EB4B2B540C}" type="datetime1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6D6083-77A6-334A-8C7F-A5F18D4F5F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38213" y="1739901"/>
            <a:ext cx="10415587" cy="432752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photo icon below to insert picture</a:t>
            </a:r>
            <a:br>
              <a:rPr lang="en-US"/>
            </a:br>
            <a:r>
              <a:rPr lang="en-US"/>
              <a:t>(if replacing picture, you will have to reset your crop area)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3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Full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365512-1A58-B241-838D-EFAB0E25F8AF}"/>
              </a:ext>
            </a:extLst>
          </p:cNvPr>
          <p:cNvSpPr/>
          <p:nvPr userDrawn="1"/>
        </p:nvSpPr>
        <p:spPr>
          <a:xfrm>
            <a:off x="0" y="6335712"/>
            <a:ext cx="12192000" cy="522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89965-9C98-C446-B0C8-8151A52702B5}"/>
              </a:ext>
            </a:extLst>
          </p:cNvPr>
          <p:cNvSpPr/>
          <p:nvPr userDrawn="1"/>
        </p:nvSpPr>
        <p:spPr>
          <a:xfrm>
            <a:off x="0" y="6237795"/>
            <a:ext cx="12192000" cy="9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DAHO NATIONAL LABORATORY">
            <a:extLst>
              <a:ext uri="{FF2B5EF4-FFF2-40B4-BE49-F238E27FC236}">
                <a16:creationId xmlns:a16="http://schemas.microsoft.com/office/drawing/2014/main" id="{C9B294FD-1F7F-4240-B2BD-1DD570DF2E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4584" y="6543675"/>
            <a:ext cx="2768600" cy="12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</a:t>
            </a:r>
            <a:br>
              <a:rPr lang="en-US"/>
            </a:br>
            <a:r>
              <a:rPr lang="en-US"/>
              <a:t>(Reduce font for title longer than 2 lines)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F246-0B90-E948-9571-CC8A50EDA564}" type="datetime1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5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</a:t>
            </a:r>
            <a:br>
              <a:rPr lang="en-US"/>
            </a:br>
            <a:r>
              <a:rPr lang="en-US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40345" y="1739901"/>
            <a:ext cx="5013454" cy="4207040"/>
          </a:xfrm>
        </p:spPr>
        <p:txBody>
          <a:bodyPr/>
          <a:lstStyle/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3591-2AD0-2041-BAA5-34E606940D21}" type="datetime1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705329EE-4FB4-5A4D-AB92-8FB39F63785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38150" y="1739901"/>
            <a:ext cx="5081650" cy="42070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photo icon below to insert picture</a:t>
            </a:r>
            <a:br>
              <a:rPr lang="en-US"/>
            </a:br>
            <a:r>
              <a:rPr lang="en-US"/>
              <a:t>(if replacing picture, you will have to reset your crop area)</a:t>
            </a:r>
          </a:p>
        </p:txBody>
      </p:sp>
    </p:spTree>
    <p:extLst>
      <p:ext uri="{BB962C8B-B14F-4D97-AF65-F5344CB8AC3E}">
        <p14:creationId xmlns:p14="http://schemas.microsoft.com/office/powerpoint/2010/main" val="181027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</a:t>
            </a:r>
            <a:br>
              <a:rPr lang="en-US"/>
            </a:br>
            <a:r>
              <a:rPr lang="en-US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150" y="1739901"/>
            <a:ext cx="5013454" cy="4207040"/>
          </a:xfrm>
        </p:spPr>
        <p:txBody>
          <a:bodyPr/>
          <a:lstStyle/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9006-C616-1D44-A3D9-5A090ACAA669}" type="datetime1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705329EE-4FB4-5A4D-AB92-8FB39F63785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72149" y="1739901"/>
            <a:ext cx="5081650" cy="42070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photo icon below to insert picture</a:t>
            </a:r>
            <a:br>
              <a:rPr lang="en-US"/>
            </a:br>
            <a:r>
              <a:rPr lang="en-US"/>
              <a:t>(if replacing picture, you will have to reset your crop area)</a:t>
            </a:r>
          </a:p>
        </p:txBody>
      </p:sp>
    </p:spTree>
    <p:extLst>
      <p:ext uri="{BB962C8B-B14F-4D97-AF65-F5344CB8AC3E}">
        <p14:creationId xmlns:p14="http://schemas.microsoft.com/office/powerpoint/2010/main" val="39232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ox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1" y="558602"/>
            <a:ext cx="6704151" cy="1005229"/>
          </a:xfrm>
        </p:spPr>
        <p:txBody>
          <a:bodyPr/>
          <a:lstStyle/>
          <a:p>
            <a:r>
              <a:rPr lang="en-US"/>
              <a:t>Click to edit title</a:t>
            </a:r>
            <a:br>
              <a:rPr lang="en-US"/>
            </a:br>
            <a:r>
              <a:rPr lang="en-US"/>
              <a:t>(2 lines max)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149" y="1739901"/>
            <a:ext cx="6704153" cy="4207040"/>
          </a:xfrm>
        </p:spPr>
        <p:txBody>
          <a:bodyPr/>
          <a:lstStyle/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BD22-A2A3-914E-81C9-A11605C5E202}" type="datetime1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EB56D-A175-2340-8316-CB2D73FC70C2}"/>
              </a:ext>
            </a:extLst>
          </p:cNvPr>
          <p:cNvSpPr/>
          <p:nvPr userDrawn="1"/>
        </p:nvSpPr>
        <p:spPr>
          <a:xfrm>
            <a:off x="8465770" y="-1"/>
            <a:ext cx="3726230" cy="62377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AEB60818-A426-D644-9EEA-D2FB1CBDFB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71283" y="522288"/>
            <a:ext cx="291966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photo icon below to insert picture</a:t>
            </a:r>
            <a:br>
              <a:rPr lang="en-US"/>
            </a:br>
            <a:r>
              <a:rPr lang="en-US"/>
              <a:t>(if replacing picture, you will have to reset your crop area)</a:t>
            </a:r>
          </a:p>
        </p:txBody>
      </p:sp>
    </p:spTree>
    <p:extLst>
      <p:ext uri="{BB962C8B-B14F-4D97-AF65-F5344CB8AC3E}">
        <p14:creationId xmlns:p14="http://schemas.microsoft.com/office/powerpoint/2010/main" val="199123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ox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149" y="1739901"/>
            <a:ext cx="6704153" cy="4207040"/>
          </a:xfrm>
        </p:spPr>
        <p:txBody>
          <a:bodyPr/>
          <a:lstStyle/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C0FB-3F7B-AF49-8C1C-7DC332B6477E}" type="datetime1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EB56D-A175-2340-8316-CB2D73FC70C2}"/>
              </a:ext>
            </a:extLst>
          </p:cNvPr>
          <p:cNvSpPr/>
          <p:nvPr userDrawn="1"/>
        </p:nvSpPr>
        <p:spPr>
          <a:xfrm>
            <a:off x="8465770" y="-1"/>
            <a:ext cx="3726230" cy="62377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AEB60818-A426-D644-9EEA-D2FB1CBDFB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71283" y="522288"/>
            <a:ext cx="291966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photo icon below to insert picture</a:t>
            </a:r>
            <a:br>
              <a:rPr lang="en-US"/>
            </a:br>
            <a:r>
              <a:rPr lang="en-US"/>
              <a:t>(if replacing picture, you will have to reset your crop area)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EFBD4CC-FEFF-654C-B1A3-229DA69D10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1" y="558602"/>
            <a:ext cx="6704151" cy="1005229"/>
          </a:xfrm>
        </p:spPr>
        <p:txBody>
          <a:bodyPr/>
          <a:lstStyle/>
          <a:p>
            <a:r>
              <a:rPr lang="en-US"/>
              <a:t>Click to edit title</a:t>
            </a:r>
            <a:br>
              <a:rPr lang="en-US"/>
            </a:br>
            <a:r>
              <a:rPr lang="en-US"/>
              <a:t>(2 lines max)</a:t>
            </a:r>
          </a:p>
        </p:txBody>
      </p:sp>
    </p:spTree>
    <p:extLst>
      <p:ext uri="{BB962C8B-B14F-4D97-AF65-F5344CB8AC3E}">
        <p14:creationId xmlns:p14="http://schemas.microsoft.com/office/powerpoint/2010/main" val="392473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DAHO NATIONAL LABORATORY">
            <a:extLst>
              <a:ext uri="{FF2B5EF4-FFF2-40B4-BE49-F238E27FC236}">
                <a16:creationId xmlns:a16="http://schemas.microsoft.com/office/drawing/2014/main" id="{C491F914-E346-2146-A51D-D37D67DBC113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944584" y="6543675"/>
            <a:ext cx="2768600" cy="127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82502A-5BF2-8845-923F-AAF24377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151" y="558603"/>
            <a:ext cx="10415648" cy="510876"/>
          </a:xfrm>
          <a:prstGeom prst="rect">
            <a:avLst/>
          </a:prstGeom>
        </p:spPr>
        <p:txBody>
          <a:bodyPr vert="horz" lIns="0" tIns="0" rIns="91440" bIns="45720" rtlCol="0" anchor="t" anchorCtr="0">
            <a:noAutofit/>
          </a:bodyPr>
          <a:lstStyle/>
          <a:p>
            <a:r>
              <a:rPr lang="en-US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B4A4D-34FE-994A-AFE8-DCF682312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5600" y="1277441"/>
            <a:ext cx="10998199" cy="4813798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/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0CF24-C629-E54C-BA9B-20518F01F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1" y="6492875"/>
            <a:ext cx="1546302" cy="365125"/>
          </a:xfrm>
          <a:prstGeom prst="rect">
            <a:avLst/>
          </a:prstGeom>
        </p:spPr>
        <p:txBody>
          <a:bodyPr vert="horz" lIns="91440" tIns="45720" rIns="91440" bIns="155448" rtlCol="0" anchor="ctr"/>
          <a:lstStyle>
            <a:lvl1pPr algn="l">
              <a:defRPr sz="100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D87A2B3-6CEE-364C-8813-BE4909137C0D}" type="datetime1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34D85-E219-4F49-88C8-4DC17F06D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38150" y="6492875"/>
            <a:ext cx="5060066" cy="365125"/>
          </a:xfrm>
          <a:prstGeom prst="rect">
            <a:avLst/>
          </a:prstGeom>
        </p:spPr>
        <p:txBody>
          <a:bodyPr vert="horz" lIns="91440" tIns="45720" rIns="91440" bIns="155448" rtlCol="0" anchor="ctr"/>
          <a:lstStyle>
            <a:lvl1pPr algn="ctr">
              <a:defRPr sz="100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7F2A8-2F01-4745-8AFB-4EEC8D27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5020" y="6492875"/>
            <a:ext cx="434428" cy="365125"/>
          </a:xfrm>
          <a:prstGeom prst="rect">
            <a:avLst/>
          </a:prstGeom>
        </p:spPr>
        <p:txBody>
          <a:bodyPr vert="horz" lIns="91440" tIns="45720" rIns="91440" bIns="155448" rtlCol="0" anchor="ctr"/>
          <a:lstStyle>
            <a:lvl1pPr algn="ctr">
              <a:defRPr sz="1000" b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2B577FA-F7D9-2C48-919F-F962E3BF952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blue/green box top">
            <a:extLst>
              <a:ext uri="{FF2B5EF4-FFF2-40B4-BE49-F238E27FC236}">
                <a16:creationId xmlns:a16="http://schemas.microsoft.com/office/drawing/2014/main" id="{2FE8E780-1DE8-B245-8215-3ECC2513C073}"/>
              </a:ext>
            </a:extLst>
          </p:cNvPr>
          <p:cNvGrpSpPr/>
          <p:nvPr userDrawn="1"/>
        </p:nvGrpSpPr>
        <p:grpSpPr>
          <a:xfrm>
            <a:off x="0" y="522288"/>
            <a:ext cx="744467" cy="547190"/>
            <a:chOff x="0" y="711956"/>
            <a:chExt cx="3721100" cy="62020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0A2A1D5-CB4B-1A40-8711-4F412AA9927B}"/>
                </a:ext>
              </a:extLst>
            </p:cNvPr>
            <p:cNvSpPr/>
            <p:nvPr userDrawn="1"/>
          </p:nvSpPr>
          <p:spPr>
            <a:xfrm rot="10800000">
              <a:off x="0" y="711956"/>
              <a:ext cx="3721100" cy="5222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B5F476-DD08-5B45-A331-21193BD3472A}"/>
                </a:ext>
              </a:extLst>
            </p:cNvPr>
            <p:cNvSpPr/>
            <p:nvPr userDrawn="1"/>
          </p:nvSpPr>
          <p:spPr>
            <a:xfrm rot="10800000">
              <a:off x="0" y="1234244"/>
              <a:ext cx="3721100" cy="979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516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694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10" r:id="rId8"/>
    <p:sldLayoutId id="2147483711" r:id="rId9"/>
    <p:sldLayoutId id="2147483712" r:id="rId10"/>
    <p:sldLayoutId id="2147483713" r:id="rId11"/>
    <p:sldLayoutId id="2147483695" r:id="rId12"/>
    <p:sldLayoutId id="2147483696" r:id="rId13"/>
    <p:sldLayoutId id="2147483709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−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−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B3176E-FAD1-2B4C-96D5-F706C4448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RAVEN Interaction with </a:t>
            </a:r>
          </a:p>
          <a:p>
            <a:r>
              <a:rPr lang="en-US" dirty="0"/>
              <a:t>External Codes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F4C396-2283-688E-C593-D72C722ABC14}"/>
              </a:ext>
            </a:extLst>
          </p:cNvPr>
          <p:cNvSpPr txBox="1"/>
          <p:nvPr/>
        </p:nvSpPr>
        <p:spPr>
          <a:xfrm>
            <a:off x="10109379" y="0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INL/MIS-22-68227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E8219975-F3AB-EF5D-C05C-6407190FA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610" y="590339"/>
            <a:ext cx="27432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5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C455A-7DF9-FC8A-D968-A05D506A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 a Code with RAVEN: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35020-0466-7306-A881-60590AA35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1310641"/>
            <a:ext cx="11018519" cy="1473953"/>
          </a:xfrm>
        </p:spPr>
        <p:txBody>
          <a:bodyPr/>
          <a:lstStyle/>
          <a:p>
            <a:r>
              <a:rPr lang="en-US" sz="2000" dirty="0"/>
              <a:t>RAVEN imports all the “Code Interfaces” at run-time (without actually knowing the syntax of the driven codes)</a:t>
            </a:r>
          </a:p>
          <a:p>
            <a:r>
              <a:rPr lang="en-US" sz="2000" dirty="0"/>
              <a:t>In order to make RAVEN able to drive a new code, a </a:t>
            </a:r>
            <a:r>
              <a:rPr lang="en-US" sz="2000" dirty="0">
                <a:latin typeface="Courier" pitchFamily="2" charset="0"/>
              </a:rPr>
              <a:t>Python</a:t>
            </a:r>
            <a:r>
              <a:rPr lang="en-US" sz="2000" dirty="0"/>
              <a:t> module containing a few methods (strict syntax) needs to be implemented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F9F2FD-43AC-8C7F-9741-AAB5A9A8D6F5}"/>
              </a:ext>
            </a:extLst>
          </p:cNvPr>
          <p:cNvSpPr txBox="1"/>
          <p:nvPr/>
        </p:nvSpPr>
        <p:spPr>
          <a:xfrm>
            <a:off x="1597026" y="3293391"/>
            <a:ext cx="7695636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>
                <a:latin typeface="Courier"/>
                <a:cs typeface="Courier"/>
              </a:rPr>
              <a:t>generateCommand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i="1" dirty="0" err="1">
                <a:latin typeface="Courier"/>
                <a:cs typeface="Courier"/>
              </a:rPr>
              <a:t>self,</a:t>
            </a:r>
            <a:r>
              <a:rPr lang="en-US" sz="1600" dirty="0" err="1">
                <a:latin typeface="Courier"/>
                <a:cs typeface="Courier"/>
              </a:rPr>
              <a:t>input,exe,clargs,fargs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D9392E-9F6C-E406-CC0D-25B05793F690}"/>
              </a:ext>
            </a:extLst>
          </p:cNvPr>
          <p:cNvSpPr txBox="1"/>
          <p:nvPr/>
        </p:nvSpPr>
        <p:spPr>
          <a:xfrm>
            <a:off x="1597024" y="4552548"/>
            <a:ext cx="7695638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>
                <a:latin typeface="Courier"/>
                <a:cs typeface="Courier"/>
              </a:rPr>
              <a:t>finalizeCodeOutput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i="1" dirty="0" err="1">
                <a:latin typeface="Courier"/>
                <a:cs typeface="Courier"/>
              </a:rPr>
              <a:t>self,command,output,workDir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D3626-F08B-4393-7952-D59651888C36}"/>
              </a:ext>
            </a:extLst>
          </p:cNvPr>
          <p:cNvSpPr txBox="1"/>
          <p:nvPr/>
        </p:nvSpPr>
        <p:spPr>
          <a:xfrm>
            <a:off x="1597026" y="3712468"/>
            <a:ext cx="7695636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>
                <a:latin typeface="Courier"/>
                <a:cs typeface="Courier"/>
              </a:rPr>
              <a:t>createNewInput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i="1" dirty="0" err="1">
                <a:latin typeface="Courier"/>
                <a:cs typeface="Courier"/>
              </a:rPr>
              <a:t>self,inputs,oinputs,samplerType</a:t>
            </a:r>
            <a:r>
              <a:rPr lang="en-US" sz="1600" i="1" dirty="0">
                <a:latin typeface="Courier"/>
                <a:cs typeface="Courier"/>
              </a:rPr>
              <a:t>,**</a:t>
            </a:r>
            <a:r>
              <a:rPr lang="en-US" sz="1600" i="1" dirty="0" err="1">
                <a:latin typeface="Courier"/>
                <a:cs typeface="Courier"/>
              </a:rPr>
              <a:t>Kwargs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C8089F-06E3-E568-EF99-8AC1775391C5}"/>
              </a:ext>
            </a:extLst>
          </p:cNvPr>
          <p:cNvSpPr txBox="1"/>
          <p:nvPr/>
        </p:nvSpPr>
        <p:spPr>
          <a:xfrm>
            <a:off x="1597028" y="5390702"/>
            <a:ext cx="76956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>
                <a:latin typeface="Courier"/>
                <a:cs typeface="Courier"/>
              </a:rPr>
              <a:t>getInputExtension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i="1" dirty="0">
                <a:latin typeface="Courier"/>
                <a:cs typeface="Courier"/>
              </a:rPr>
              <a:t>self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C32EAA-7EE1-D177-7C0F-6CCEF68D9C4B}"/>
              </a:ext>
            </a:extLst>
          </p:cNvPr>
          <p:cNvSpPr/>
          <p:nvPr/>
        </p:nvSpPr>
        <p:spPr bwMode="auto">
          <a:xfrm>
            <a:off x="9384113" y="5390702"/>
            <a:ext cx="1192237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Optional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7F9CC1-D27D-07F7-48AA-DC6D37B53DF9}"/>
              </a:ext>
            </a:extLst>
          </p:cNvPr>
          <p:cNvSpPr/>
          <p:nvPr/>
        </p:nvSpPr>
        <p:spPr bwMode="auto">
          <a:xfrm>
            <a:off x="9384113" y="4971625"/>
            <a:ext cx="1192237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Optional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A1850D-0DA9-9A89-8EF8-B385D635854C}"/>
              </a:ext>
            </a:extLst>
          </p:cNvPr>
          <p:cNvSpPr/>
          <p:nvPr/>
        </p:nvSpPr>
        <p:spPr bwMode="auto">
          <a:xfrm>
            <a:off x="9384113" y="3292302"/>
            <a:ext cx="1192237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Required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C40D16-ED04-0400-AFB5-5011B2031FC2}"/>
              </a:ext>
            </a:extLst>
          </p:cNvPr>
          <p:cNvSpPr txBox="1"/>
          <p:nvPr/>
        </p:nvSpPr>
        <p:spPr>
          <a:xfrm>
            <a:off x="1597026" y="2869317"/>
            <a:ext cx="7695636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class </a:t>
            </a:r>
            <a:r>
              <a:rPr lang="en-US" sz="1600" b="1" dirty="0" err="1">
                <a:latin typeface="Courier"/>
                <a:cs typeface="Courier"/>
              </a:rPr>
              <a:t>newApplication</a:t>
            </a:r>
            <a:r>
              <a:rPr lang="en-US" sz="1600" b="1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CodeInterfaceBase</a:t>
            </a:r>
            <a:r>
              <a:rPr lang="en-US" sz="1600" b="1" dirty="0">
                <a:latin typeface="Courier"/>
                <a:cs typeface="Courier"/>
              </a:rPr>
              <a:t>):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E3441D-718C-D970-5769-EDFD8CB565D9}"/>
              </a:ext>
            </a:extLst>
          </p:cNvPr>
          <p:cNvSpPr txBox="1"/>
          <p:nvPr/>
        </p:nvSpPr>
        <p:spPr>
          <a:xfrm>
            <a:off x="1597028" y="4971625"/>
            <a:ext cx="769563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>
                <a:latin typeface="Courier"/>
                <a:cs typeface="Courier"/>
              </a:rPr>
              <a:t>checkForOutputFailure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i="1" dirty="0" err="1">
                <a:latin typeface="Courier"/>
                <a:cs typeface="Courier"/>
              </a:rPr>
              <a:t>self,output,workDir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0EDFE-A484-6C03-AD26-8DDFFF89A933}"/>
              </a:ext>
            </a:extLst>
          </p:cNvPr>
          <p:cNvSpPr/>
          <p:nvPr/>
        </p:nvSpPr>
        <p:spPr bwMode="auto">
          <a:xfrm>
            <a:off x="9384113" y="4552548"/>
            <a:ext cx="1192237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Optional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FE4507-87F3-AC1D-477D-550E8D664E31}"/>
              </a:ext>
            </a:extLst>
          </p:cNvPr>
          <p:cNvSpPr/>
          <p:nvPr/>
        </p:nvSpPr>
        <p:spPr bwMode="auto">
          <a:xfrm>
            <a:off x="9384113" y="3712468"/>
            <a:ext cx="1192237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Required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58CF14-D2D2-8DA6-BABD-B7A0BEB00D23}"/>
              </a:ext>
            </a:extLst>
          </p:cNvPr>
          <p:cNvSpPr txBox="1"/>
          <p:nvPr/>
        </p:nvSpPr>
        <p:spPr>
          <a:xfrm>
            <a:off x="1597028" y="5809779"/>
            <a:ext cx="76956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>
                <a:latin typeface="Courier"/>
                <a:cs typeface="Courier"/>
              </a:rPr>
              <a:t>setInputExtension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i="1" dirty="0">
                <a:latin typeface="Courier"/>
                <a:cs typeface="Courier"/>
              </a:rPr>
              <a:t>self, </a:t>
            </a:r>
            <a:r>
              <a:rPr lang="en-US" sz="1600" i="1" dirty="0" err="1">
                <a:latin typeface="Courier"/>
                <a:cs typeface="Courier"/>
              </a:rPr>
              <a:t>exts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225E32-ECB8-BEF7-EA12-4197365D501D}"/>
              </a:ext>
            </a:extLst>
          </p:cNvPr>
          <p:cNvSpPr/>
          <p:nvPr/>
        </p:nvSpPr>
        <p:spPr bwMode="auto">
          <a:xfrm>
            <a:off x="9384113" y="5809779"/>
            <a:ext cx="1192237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Optional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8C4DA3-802A-12AF-BA67-CD739F058138}"/>
              </a:ext>
            </a:extLst>
          </p:cNvPr>
          <p:cNvSpPr txBox="1"/>
          <p:nvPr/>
        </p:nvSpPr>
        <p:spPr>
          <a:xfrm>
            <a:off x="1604576" y="4131545"/>
            <a:ext cx="7695638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def </a:t>
            </a:r>
            <a:r>
              <a:rPr lang="en-US" sz="1600" b="1" dirty="0">
                <a:latin typeface="Courier"/>
                <a:cs typeface="Courier"/>
              </a:rPr>
              <a:t>initialize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i="1" dirty="0">
                <a:latin typeface="Courier"/>
                <a:cs typeface="Courier"/>
              </a:rPr>
              <a:t>self,runInfo, oinputs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1D9896-EE1D-906A-1933-5D99E7DBB37F}"/>
              </a:ext>
            </a:extLst>
          </p:cNvPr>
          <p:cNvSpPr/>
          <p:nvPr/>
        </p:nvSpPr>
        <p:spPr bwMode="auto">
          <a:xfrm>
            <a:off x="9391665" y="4131545"/>
            <a:ext cx="1192237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Optional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28BA28-D474-A11A-C8FC-0F913618ABFD}"/>
              </a:ext>
            </a:extLst>
          </p:cNvPr>
          <p:cNvSpPr txBox="1"/>
          <p:nvPr/>
        </p:nvSpPr>
        <p:spPr>
          <a:xfrm>
            <a:off x="1597024" y="6228856"/>
            <a:ext cx="76956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def </a:t>
            </a:r>
            <a:r>
              <a:rPr lang="en-US" sz="1600" b="1" dirty="0" err="1">
                <a:latin typeface="Courier"/>
                <a:cs typeface="Courier"/>
              </a:rPr>
              <a:t>setRunOnShell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i="1" dirty="0">
                <a:latin typeface="Courier"/>
                <a:cs typeface="Courier"/>
              </a:rPr>
              <a:t>self, shell=True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D840F9-7282-812E-484F-278C83BC9F3F}"/>
              </a:ext>
            </a:extLst>
          </p:cNvPr>
          <p:cNvSpPr/>
          <p:nvPr/>
        </p:nvSpPr>
        <p:spPr bwMode="auto">
          <a:xfrm>
            <a:off x="9384109" y="6228856"/>
            <a:ext cx="1192237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Optional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029525B8-30F5-5DB2-2818-6618EA152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4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FB593-F5B7-BFD9-9AD7-C0C1951F7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150" y="558603"/>
            <a:ext cx="11161991" cy="498038"/>
          </a:xfrm>
        </p:spPr>
        <p:txBody>
          <a:bodyPr/>
          <a:lstStyle/>
          <a:p>
            <a:r>
              <a:rPr lang="en-US" dirty="0"/>
              <a:t>Coupling a Code with RAVEN: </a:t>
            </a:r>
            <a:r>
              <a:rPr lang="en-US" dirty="0" err="1"/>
              <a:t>generateCommand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11A76-69A4-5DDD-91D6-8727992C9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1310640"/>
            <a:ext cx="11018519" cy="4988757"/>
          </a:xfrm>
        </p:spPr>
        <p:txBody>
          <a:bodyPr/>
          <a:lstStyle/>
          <a:p>
            <a:r>
              <a:rPr lang="en-US" sz="2000" b="1" dirty="0"/>
              <a:t>Used to</a:t>
            </a:r>
          </a:p>
          <a:p>
            <a:pPr lvl="1"/>
            <a:r>
              <a:rPr lang="en-US" sz="2000" dirty="0"/>
              <a:t>Retrieve the command needed to launch the code</a:t>
            </a:r>
          </a:p>
          <a:p>
            <a:pPr lvl="1"/>
            <a:r>
              <a:rPr lang="en-US" sz="2000" dirty="0"/>
              <a:t>Retrieve the root of the output file</a:t>
            </a:r>
          </a:p>
          <a:p>
            <a:r>
              <a:rPr lang="en-US" sz="2000" dirty="0"/>
              <a:t>The return data type must be a TUPLE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Arguments</a:t>
            </a:r>
          </a:p>
          <a:p>
            <a:pPr lvl="1"/>
            <a:r>
              <a:rPr lang="en-US" sz="2000" dirty="0"/>
              <a:t>inputs: 	List of current input files</a:t>
            </a:r>
          </a:p>
          <a:p>
            <a:pPr lvl="1"/>
            <a:r>
              <a:rPr lang="en-US" sz="2000" dirty="0"/>
              <a:t>exe:	Executable absolute path</a:t>
            </a:r>
          </a:p>
          <a:p>
            <a:pPr lvl="1"/>
            <a:r>
              <a:rPr lang="en-US" sz="2000" dirty="0" err="1"/>
              <a:t>clargs</a:t>
            </a:r>
            <a:r>
              <a:rPr lang="en-US" sz="2000" dirty="0"/>
              <a:t>:	Dictionary of command line flags the user can specify under the &lt;Code&gt; block</a:t>
            </a:r>
          </a:p>
          <a:p>
            <a:pPr lvl="1"/>
            <a:r>
              <a:rPr lang="en-US" sz="2000" dirty="0" err="1"/>
              <a:t>fargs</a:t>
            </a:r>
            <a:r>
              <a:rPr lang="en-US" sz="2000" dirty="0"/>
              <a:t>:	Dictionary of command line flags for identifying auxiliary </a:t>
            </a:r>
          </a:p>
          <a:p>
            <a:pPr marL="457200" lvl="1" indent="0">
              <a:buNone/>
            </a:pPr>
            <a:r>
              <a:rPr lang="en-US" sz="2000" dirty="0"/>
              <a:t>		input files that the user can specify under the &lt;Code&gt; block</a:t>
            </a:r>
          </a:p>
          <a:p>
            <a:pPr marL="9525" lvl="1" indent="0">
              <a:buNone/>
            </a:pP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DBB403-6648-C79F-C23B-89BDE294D923}"/>
              </a:ext>
            </a:extLst>
          </p:cNvPr>
          <p:cNvSpPr/>
          <p:nvPr/>
        </p:nvSpPr>
        <p:spPr bwMode="auto">
          <a:xfrm>
            <a:off x="9232204" y="2839180"/>
            <a:ext cx="1192237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Required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B1FAC7-B872-783E-4D7E-0A4B9613C171}"/>
              </a:ext>
            </a:extLst>
          </p:cNvPr>
          <p:cNvSpPr txBox="1"/>
          <p:nvPr/>
        </p:nvSpPr>
        <p:spPr>
          <a:xfrm>
            <a:off x="1667097" y="2839180"/>
            <a:ext cx="7084322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>
                <a:latin typeface="Courier"/>
                <a:cs typeface="Courier"/>
              </a:rPr>
              <a:t>generateCommand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i="1" dirty="0" err="1">
                <a:latin typeface="Courier"/>
                <a:cs typeface="Courier"/>
              </a:rPr>
              <a:t>self,</a:t>
            </a:r>
            <a:r>
              <a:rPr lang="en-US" sz="1600" dirty="0" err="1">
                <a:latin typeface="Courier"/>
                <a:cs typeface="Courier"/>
              </a:rPr>
              <a:t>inputs,exe,clargs,fargs</a:t>
            </a:r>
            <a:r>
              <a:rPr lang="en-US" sz="1600" dirty="0">
                <a:latin typeface="Courier"/>
                <a:cs typeface="Courier"/>
              </a:rPr>
              <a:t>):</a:t>
            </a:r>
          </a:p>
          <a:p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 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mr-IN" sz="1600" dirty="0">
                <a:latin typeface="Courier"/>
                <a:cs typeface="Courier"/>
              </a:rPr>
              <a:t>…</a:t>
            </a:r>
            <a:r>
              <a:rPr lang="en-US" sz="1600" dirty="0">
                <a:latin typeface="Courier"/>
                <a:cs typeface="Courier"/>
              </a:rPr>
              <a:t>)</a:t>
            </a:r>
            <a:endParaRPr lang="en-US" sz="1600" dirty="0">
              <a:solidFill>
                <a:srgbClr val="1A4DB2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 return 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executeCommand,outfile</a:t>
            </a:r>
            <a:r>
              <a:rPr lang="en-US" sz="1600" dirty="0">
                <a:latin typeface="Courier"/>
                <a:cs typeface="Courier"/>
              </a:rPr>
              <a:t>)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F4F7F-0A49-8DF3-7E39-B71F451DB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0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10B1-A813-A434-E47A-C4709D11A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150" y="558603"/>
            <a:ext cx="11018519" cy="498038"/>
          </a:xfrm>
        </p:spPr>
        <p:txBody>
          <a:bodyPr/>
          <a:lstStyle/>
          <a:p>
            <a:r>
              <a:rPr lang="en-US" dirty="0"/>
              <a:t>Coupling a Code with RAVEN: </a:t>
            </a:r>
            <a:r>
              <a:rPr lang="en-US" dirty="0" err="1"/>
              <a:t>createNewInput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5B05C-15B7-5FB4-13AF-C27A7BBAB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1310640"/>
            <a:ext cx="11856720" cy="5547360"/>
          </a:xfrm>
        </p:spPr>
        <p:txBody>
          <a:bodyPr/>
          <a:lstStyle/>
          <a:p>
            <a:r>
              <a:rPr lang="en-US" sz="2000" b="1" dirty="0"/>
              <a:t>Used to generate an input based on the information generated by RAVEN </a:t>
            </a:r>
          </a:p>
          <a:p>
            <a:r>
              <a:rPr lang="en-US" sz="2000" dirty="0"/>
              <a:t>This method returns a list containing the path and filenames of the modified input files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Arguments</a:t>
            </a:r>
          </a:p>
          <a:p>
            <a:pPr lvl="1"/>
            <a:r>
              <a:rPr lang="en-US" sz="2000" dirty="0"/>
              <a:t>inputs	     : List of current input files (the one that should be modified)</a:t>
            </a:r>
          </a:p>
          <a:p>
            <a:pPr lvl="1"/>
            <a:r>
              <a:rPr lang="en-US" sz="2000" dirty="0" err="1"/>
              <a:t>oinputs</a:t>
            </a:r>
            <a:r>
              <a:rPr lang="en-US" sz="2000" dirty="0"/>
              <a:t>	     : List of original input files (unperturbed ones)</a:t>
            </a:r>
          </a:p>
          <a:p>
            <a:pPr lvl="1"/>
            <a:r>
              <a:rPr lang="en-US" sz="2000" dirty="0" err="1"/>
              <a:t>samplerType</a:t>
            </a:r>
            <a:r>
              <a:rPr lang="en-US" sz="2000" dirty="0"/>
              <a:t> : Sampler type (e.g., None, </a:t>
            </a:r>
            <a:r>
              <a:rPr lang="en-US" sz="2000" dirty="0" err="1"/>
              <a:t>MonteCarlo</a:t>
            </a:r>
            <a:r>
              <a:rPr lang="en-US" sz="2000" dirty="0"/>
              <a:t>, Grid, etc.)</a:t>
            </a:r>
          </a:p>
          <a:p>
            <a:pPr lvl="1"/>
            <a:r>
              <a:rPr lang="en-US" sz="2000" dirty="0" err="1"/>
              <a:t>Kwargs</a:t>
            </a:r>
            <a:r>
              <a:rPr lang="en-US" sz="2000" dirty="0"/>
              <a:t>	     : Dictionary of all the information needed to create an input:</a:t>
            </a:r>
          </a:p>
          <a:p>
            <a:pPr lvl="2"/>
            <a:r>
              <a:rPr lang="en-US" sz="2000" dirty="0"/>
              <a:t>executable: Executable absolute path</a:t>
            </a:r>
          </a:p>
          <a:p>
            <a:pPr lvl="2"/>
            <a:r>
              <a:rPr lang="en-US" sz="2000" dirty="0" err="1"/>
              <a:t>SampledVars</a:t>
            </a:r>
            <a:r>
              <a:rPr lang="en-US" sz="2000" dirty="0"/>
              <a:t>: Dictionary of the sampled variables {’var1”:newValue}</a:t>
            </a:r>
          </a:p>
          <a:p>
            <a:pPr lvl="2"/>
            <a:r>
              <a:rPr lang="en-US" sz="2000" dirty="0" err="1"/>
              <a:t>ProbabilityWeight</a:t>
            </a:r>
            <a:r>
              <a:rPr lang="en-US" sz="2000" dirty="0"/>
              <a:t>: Float representing the Pb weight of this realization</a:t>
            </a:r>
          </a:p>
          <a:p>
            <a:pPr lvl="2"/>
            <a:r>
              <a:rPr lang="en-US" sz="2000" dirty="0" err="1"/>
              <a:t>crowDist</a:t>
            </a:r>
            <a:r>
              <a:rPr lang="en-US" sz="2000" dirty="0"/>
              <a:t>: Dictionary containing the distributions associated with the variables</a:t>
            </a:r>
          </a:p>
          <a:p>
            <a:pPr lvl="2"/>
            <a:r>
              <a:rPr lang="en-US" sz="2000" dirty="0"/>
              <a:t>etc.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5E62F7-1278-AF09-D2A6-7C7CAE2CB290}"/>
              </a:ext>
            </a:extLst>
          </p:cNvPr>
          <p:cNvSpPr txBox="1"/>
          <p:nvPr/>
        </p:nvSpPr>
        <p:spPr>
          <a:xfrm>
            <a:off x="1589470" y="2253710"/>
            <a:ext cx="764646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>
                <a:latin typeface="Courier"/>
                <a:cs typeface="Courier"/>
              </a:rPr>
              <a:t>createNewInput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i="1" dirty="0" err="1">
                <a:latin typeface="Courier"/>
                <a:cs typeface="Courier"/>
              </a:rPr>
              <a:t>self,inputs,oinputs,samplerType</a:t>
            </a:r>
            <a:r>
              <a:rPr lang="en-US" sz="1600" i="1" dirty="0">
                <a:latin typeface="Courier"/>
                <a:cs typeface="Courier"/>
              </a:rPr>
              <a:t>,**</a:t>
            </a:r>
            <a:r>
              <a:rPr lang="en-US" sz="1600" i="1" dirty="0" err="1">
                <a:latin typeface="Courier"/>
                <a:cs typeface="Courier"/>
              </a:rPr>
              <a:t>Kwargs</a:t>
            </a:r>
            <a:r>
              <a:rPr lang="en-US" sz="1600" dirty="0">
                <a:latin typeface="Courier"/>
                <a:cs typeface="Courier"/>
              </a:rPr>
              <a:t>):</a:t>
            </a:r>
          </a:p>
          <a:p>
            <a:r>
              <a:rPr lang="en-US" sz="1600" dirty="0">
                <a:latin typeface="Courier"/>
                <a:cs typeface="Courier"/>
              </a:rPr>
              <a:t>  (</a:t>
            </a:r>
            <a:r>
              <a:rPr lang="mr-IN" sz="1600" dirty="0">
                <a:latin typeface="Courier"/>
                <a:cs typeface="Courier"/>
              </a:rPr>
              <a:t>…</a:t>
            </a:r>
            <a:r>
              <a:rPr lang="en-US" sz="1600" dirty="0">
                <a:latin typeface="Courier"/>
                <a:cs typeface="Courier"/>
              </a:rPr>
              <a:t>)  </a:t>
            </a:r>
          </a:p>
          <a:p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 return </a:t>
            </a:r>
            <a:r>
              <a:rPr lang="en-US" sz="1600" dirty="0" err="1">
                <a:latin typeface="Courier"/>
                <a:cs typeface="Courier"/>
              </a:rPr>
              <a:t>newInputFiles</a:t>
            </a:r>
            <a:r>
              <a:rPr lang="en-US" sz="1600" dirty="0">
                <a:latin typeface="Courier"/>
                <a:cs typeface="Courier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317A0-B11F-A551-223F-27D0F134AF1C}"/>
              </a:ext>
            </a:extLst>
          </p:cNvPr>
          <p:cNvSpPr/>
          <p:nvPr/>
        </p:nvSpPr>
        <p:spPr bwMode="auto">
          <a:xfrm>
            <a:off x="9410293" y="2253709"/>
            <a:ext cx="1192237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Required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19416-E0FA-38B6-B92A-6A25393B3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1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FC8C5-1AB4-426C-0F35-E3F5C88E6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 </a:t>
            </a:r>
            <a:r>
              <a:rPr lang="en-US"/>
              <a:t>a Code with </a:t>
            </a:r>
            <a:r>
              <a:rPr lang="en-US" dirty="0"/>
              <a:t>RAVEN: Initialize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8AAD4-79FF-72EC-1104-FD5C5E91A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1310640"/>
            <a:ext cx="11506200" cy="4780599"/>
          </a:xfrm>
        </p:spPr>
        <p:txBody>
          <a:bodyPr/>
          <a:lstStyle/>
          <a:p>
            <a:r>
              <a:rPr lang="en-US" sz="2000" dirty="0"/>
              <a:t>This method is called by RAVEN at the begin of each Step</a:t>
            </a:r>
          </a:p>
          <a:p>
            <a:r>
              <a:rPr lang="en-US" sz="2000" dirty="0"/>
              <a:t>It can be used, for example, to retrieve info from the input files before an actual perturbation (sampling) begins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Arguments</a:t>
            </a:r>
          </a:p>
          <a:p>
            <a:pPr lvl="1"/>
            <a:r>
              <a:rPr lang="en-US" sz="2000" dirty="0" err="1"/>
              <a:t>runInfo</a:t>
            </a:r>
            <a:r>
              <a:rPr lang="en-US" sz="2000" dirty="0"/>
              <a:t> : Dictionary of the info contained in the &lt;</a:t>
            </a:r>
            <a:r>
              <a:rPr lang="en-US" sz="2000" dirty="0" err="1"/>
              <a:t>RunInfo</a:t>
            </a:r>
            <a:r>
              <a:rPr lang="en-US" sz="2000" dirty="0"/>
              <a:t>&gt; XML block of the	RAVEN input file</a:t>
            </a:r>
          </a:p>
          <a:p>
            <a:pPr lvl="1"/>
            <a:r>
              <a:rPr lang="en-US" sz="2000" dirty="0" err="1"/>
              <a:t>oinputs</a:t>
            </a:r>
            <a:r>
              <a:rPr lang="en-US" sz="2000" dirty="0"/>
              <a:t> : List of the step original input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AD1400-86EB-E877-1815-506C38FE8DCA}"/>
              </a:ext>
            </a:extLst>
          </p:cNvPr>
          <p:cNvSpPr txBox="1"/>
          <p:nvPr/>
        </p:nvSpPr>
        <p:spPr>
          <a:xfrm>
            <a:off x="1910622" y="2619571"/>
            <a:ext cx="6763003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def </a:t>
            </a:r>
            <a:r>
              <a:rPr lang="en-US" sz="1600" b="1" dirty="0">
                <a:latin typeface="Courier"/>
                <a:cs typeface="Courier"/>
              </a:rPr>
              <a:t>initialize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i="1" dirty="0">
                <a:latin typeface="Courier"/>
                <a:cs typeface="Courier"/>
              </a:rPr>
              <a:t>self,runInfo, oinputs</a:t>
            </a:r>
            <a:r>
              <a:rPr lang="en-US" sz="1600" dirty="0">
                <a:latin typeface="Courier"/>
                <a:cs typeface="Courier"/>
              </a:rPr>
              <a:t>):</a:t>
            </a:r>
          </a:p>
          <a:p>
            <a:r>
              <a:rPr lang="en-US" sz="1600" dirty="0">
                <a:latin typeface="Courier"/>
                <a:cs typeface="Courier"/>
              </a:rPr>
              <a:t>  (</a:t>
            </a:r>
            <a:r>
              <a:rPr lang="mr-IN" sz="1600" dirty="0">
                <a:latin typeface="Courier"/>
                <a:cs typeface="Courier"/>
              </a:rPr>
              <a:t>…</a:t>
            </a:r>
            <a:r>
              <a:rPr lang="en-US" sz="1600" dirty="0">
                <a:latin typeface="Courier"/>
                <a:cs typeface="Courier"/>
              </a:rPr>
              <a:t>)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4356F5-3B8B-DBB9-2821-1B0C4BAFF84D}"/>
              </a:ext>
            </a:extLst>
          </p:cNvPr>
          <p:cNvSpPr/>
          <p:nvPr/>
        </p:nvSpPr>
        <p:spPr bwMode="auto">
          <a:xfrm>
            <a:off x="9034277" y="2619571"/>
            <a:ext cx="1242122" cy="5847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Optional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CF0D4F-92D3-85D2-34DA-D71AEA6E4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7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5656E-6091-4BBA-62EC-A589E137F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150" y="558603"/>
            <a:ext cx="11253849" cy="498038"/>
          </a:xfrm>
        </p:spPr>
        <p:txBody>
          <a:bodyPr/>
          <a:lstStyle/>
          <a:p>
            <a:r>
              <a:rPr lang="en-US" dirty="0"/>
              <a:t>Coupling a Code with RAVEN: </a:t>
            </a:r>
            <a:r>
              <a:rPr lang="en-US" dirty="0" err="1"/>
              <a:t>finalizeCodeOutput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6115D-CB1C-023E-576C-74B4EA754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1310640"/>
            <a:ext cx="11596165" cy="4780599"/>
          </a:xfrm>
        </p:spPr>
        <p:txBody>
          <a:bodyPr/>
          <a:lstStyle/>
          <a:p>
            <a:r>
              <a:rPr lang="en-US" sz="2000" dirty="0"/>
              <a:t>This method is called by RAVEN at the end of each run</a:t>
            </a:r>
          </a:p>
          <a:p>
            <a:pPr lvl="1"/>
            <a:r>
              <a:rPr lang="en-US" sz="2000" dirty="0"/>
              <a:t>It can be used, for example, to convert the code output format into a CSV </a:t>
            </a:r>
          </a:p>
          <a:p>
            <a:r>
              <a:rPr lang="en-US" sz="2000" dirty="0"/>
              <a:t>RAVEN checks if a string is returned</a:t>
            </a:r>
          </a:p>
          <a:p>
            <a:pPr lvl="1"/>
            <a:r>
              <a:rPr lang="en-US" sz="2000" dirty="0"/>
              <a:t>RAVEN interprets that string as the new output file root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Arguments</a:t>
            </a:r>
          </a:p>
          <a:p>
            <a:pPr lvl="1"/>
            <a:r>
              <a:rPr lang="en-US" sz="2000" dirty="0"/>
              <a:t>command: The command that has been generated by the </a:t>
            </a:r>
            <a:r>
              <a:rPr lang="en-US" sz="2000" dirty="0" err="1"/>
              <a:t>generateCommand</a:t>
            </a:r>
            <a:r>
              <a:rPr lang="en-US" sz="2000" dirty="0"/>
              <a:t> method</a:t>
            </a:r>
          </a:p>
          <a:p>
            <a:pPr lvl="1"/>
            <a:r>
              <a:rPr lang="en-US" sz="2000" dirty="0"/>
              <a:t>output: The current output root (from </a:t>
            </a:r>
            <a:r>
              <a:rPr lang="en-US" sz="2000" dirty="0" err="1"/>
              <a:t>generateCommand</a:t>
            </a:r>
            <a:r>
              <a:rPr lang="en-US" sz="2000" dirty="0"/>
              <a:t> method)</a:t>
            </a:r>
          </a:p>
          <a:p>
            <a:pPr lvl="1"/>
            <a:r>
              <a:rPr lang="en-US" sz="2000" dirty="0" err="1"/>
              <a:t>workDir</a:t>
            </a:r>
            <a:r>
              <a:rPr lang="en-US" sz="2000" dirty="0"/>
              <a:t>: The current working directory (where the code is currently outputting)</a:t>
            </a:r>
          </a:p>
          <a:p>
            <a:r>
              <a:rPr lang="en-US" sz="2000" b="1" dirty="0"/>
              <a:t>Output</a:t>
            </a:r>
          </a:p>
          <a:p>
            <a:pPr lvl="1"/>
            <a:r>
              <a:rPr lang="en-US" sz="2000" dirty="0" err="1"/>
              <a:t>newOutputRoot</a:t>
            </a:r>
            <a:r>
              <a:rPr lang="en-US" sz="2000" dirty="0"/>
              <a:t>: either dictionary or root of .csv file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0790D4-D527-53BB-E399-B20067501BFF}"/>
              </a:ext>
            </a:extLst>
          </p:cNvPr>
          <p:cNvSpPr txBox="1"/>
          <p:nvPr/>
        </p:nvSpPr>
        <p:spPr>
          <a:xfrm>
            <a:off x="1938054" y="3017548"/>
            <a:ext cx="676300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>
                <a:latin typeface="Courier"/>
                <a:cs typeface="Courier"/>
              </a:rPr>
              <a:t>finalizeCodeOutput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i="1" dirty="0" err="1">
                <a:latin typeface="Courier"/>
                <a:cs typeface="Courier"/>
              </a:rPr>
              <a:t>self,command,output,workDir</a:t>
            </a:r>
            <a:r>
              <a:rPr lang="en-US" sz="1600" dirty="0">
                <a:latin typeface="Courier"/>
                <a:cs typeface="Courier"/>
              </a:rPr>
              <a:t>):</a:t>
            </a:r>
          </a:p>
          <a:p>
            <a:r>
              <a:rPr lang="en-US" sz="1600" dirty="0">
                <a:latin typeface="Courier"/>
                <a:cs typeface="Courier"/>
              </a:rPr>
              <a:t>  (</a:t>
            </a:r>
            <a:r>
              <a:rPr lang="mr-IN" sz="1600" dirty="0">
                <a:latin typeface="Courier"/>
                <a:cs typeface="Courier"/>
              </a:rPr>
              <a:t>…</a:t>
            </a:r>
            <a:r>
              <a:rPr lang="en-US" sz="1600" dirty="0">
                <a:latin typeface="Courier"/>
                <a:cs typeface="Courier"/>
              </a:rPr>
              <a:t>)  </a:t>
            </a:r>
          </a:p>
          <a:p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 return </a:t>
            </a:r>
            <a:r>
              <a:rPr lang="en-US" sz="1600" dirty="0" err="1">
                <a:latin typeface="Courier"/>
                <a:cs typeface="Courier"/>
              </a:rPr>
              <a:t>newOutputRoot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B0718-669B-D278-506C-44262EA5766D}"/>
              </a:ext>
            </a:extLst>
          </p:cNvPr>
          <p:cNvSpPr/>
          <p:nvPr/>
        </p:nvSpPr>
        <p:spPr bwMode="auto">
          <a:xfrm>
            <a:off x="9061709" y="3013501"/>
            <a:ext cx="1242122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Optional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B7E0F-4E79-9E2B-5C32-F82CE6A5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0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7E864-1A59-8C6D-E98E-C559D62EE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151" y="558603"/>
            <a:ext cx="11018518" cy="498038"/>
          </a:xfrm>
        </p:spPr>
        <p:txBody>
          <a:bodyPr/>
          <a:lstStyle/>
          <a:p>
            <a:r>
              <a:rPr lang="en-US" dirty="0"/>
              <a:t>Coupling a Code with RAVEN: </a:t>
            </a:r>
            <a:r>
              <a:rPr lang="en-US" dirty="0" err="1"/>
              <a:t>checkForOutputFailure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096E5-AE24-7BA6-7004-A2CFA5E92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Used to check if a run failed even if the </a:t>
            </a:r>
            <a:r>
              <a:rPr lang="en-US" sz="2000" dirty="0" err="1"/>
              <a:t>returncode</a:t>
            </a:r>
            <a:r>
              <a:rPr lang="en-US" sz="2000" dirty="0"/>
              <a:t> = 0</a:t>
            </a:r>
          </a:p>
          <a:p>
            <a:r>
              <a:rPr lang="en-US" sz="2000" dirty="0"/>
              <a:t>This method is called by RAVEN at the end of each run</a:t>
            </a:r>
          </a:p>
          <a:p>
            <a:r>
              <a:rPr lang="en-US" sz="2000" dirty="0"/>
              <a:t>It must return a Boolean value</a:t>
            </a:r>
          </a:p>
          <a:p>
            <a:pPr lvl="1"/>
            <a:r>
              <a:rPr lang="en-US" sz="2000" dirty="0"/>
              <a:t>True if failure occurred</a:t>
            </a:r>
          </a:p>
          <a:p>
            <a:pPr lvl="1"/>
            <a:r>
              <a:rPr lang="en-US" sz="2000" dirty="0"/>
              <a:t>False otherwise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Arguments</a:t>
            </a:r>
          </a:p>
          <a:p>
            <a:pPr lvl="1"/>
            <a:r>
              <a:rPr lang="en-US" sz="2000" dirty="0"/>
              <a:t>output   : The current output root (from </a:t>
            </a:r>
            <a:r>
              <a:rPr lang="en-US" sz="2000" dirty="0" err="1"/>
              <a:t>generateCommand</a:t>
            </a:r>
            <a:r>
              <a:rPr lang="en-US" sz="2000" dirty="0"/>
              <a:t> method)</a:t>
            </a:r>
          </a:p>
          <a:p>
            <a:pPr lvl="1"/>
            <a:r>
              <a:rPr lang="en-US" sz="2000" dirty="0" err="1"/>
              <a:t>workDir</a:t>
            </a:r>
            <a:r>
              <a:rPr lang="en-US" sz="2000" dirty="0"/>
              <a:t> : The current working directory (where the code is currently outputting)</a:t>
            </a:r>
          </a:p>
          <a:p>
            <a:r>
              <a:rPr lang="en-US" sz="2000" b="1" dirty="0"/>
              <a:t>Output</a:t>
            </a:r>
          </a:p>
          <a:p>
            <a:pPr lvl="1"/>
            <a:r>
              <a:rPr lang="en-US" sz="2000" dirty="0"/>
              <a:t>Boolean variable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5F39AE-DF65-DA5C-7047-ED9CE3593A0E}"/>
              </a:ext>
            </a:extLst>
          </p:cNvPr>
          <p:cNvSpPr txBox="1"/>
          <p:nvPr/>
        </p:nvSpPr>
        <p:spPr>
          <a:xfrm>
            <a:off x="1538162" y="3429001"/>
            <a:ext cx="6986474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>
                <a:latin typeface="Courier"/>
                <a:cs typeface="Courier"/>
              </a:rPr>
              <a:t>checkForOutputFailure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i="1" dirty="0" err="1">
                <a:latin typeface="Courier"/>
                <a:cs typeface="Courier"/>
              </a:rPr>
              <a:t>self,output,workDir</a:t>
            </a:r>
            <a:r>
              <a:rPr lang="en-US" sz="1600" dirty="0">
                <a:latin typeface="Courier"/>
                <a:cs typeface="Courier"/>
              </a:rPr>
              <a:t>):</a:t>
            </a:r>
          </a:p>
          <a:p>
            <a:r>
              <a:rPr lang="en-US" sz="1600" dirty="0">
                <a:latin typeface="Courier"/>
                <a:cs typeface="Courier"/>
              </a:rPr>
              <a:t>  (</a:t>
            </a:r>
            <a:r>
              <a:rPr lang="mr-IN" sz="1600" dirty="0">
                <a:latin typeface="Courier"/>
                <a:cs typeface="Courier"/>
              </a:rPr>
              <a:t>…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return </a:t>
            </a:r>
            <a:r>
              <a:rPr lang="en-US" sz="1600" dirty="0">
                <a:latin typeface="Courier"/>
                <a:cs typeface="Courier"/>
              </a:rPr>
              <a:t>failure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9EDF01-2D03-901C-9B3A-68B24FCC12BB}"/>
              </a:ext>
            </a:extLst>
          </p:cNvPr>
          <p:cNvSpPr/>
          <p:nvPr/>
        </p:nvSpPr>
        <p:spPr bwMode="auto">
          <a:xfrm>
            <a:off x="8887973" y="3429000"/>
            <a:ext cx="1242122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Optional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B78DF-194B-E536-CFD3-530BF394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1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7361E-4F83-48B2-48AC-344201632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RAVEN Interaction with External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43503-0ECF-059C-56C5-8FE5B72F1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1310640"/>
            <a:ext cx="11018519" cy="3928625"/>
          </a:xfrm>
        </p:spPr>
        <p:txBody>
          <a:bodyPr/>
          <a:lstStyle/>
          <a:p>
            <a:r>
              <a:rPr lang="en-US" sz="2000" b="1" dirty="0"/>
              <a:t>Overview of RAVEN interaction with external codes</a:t>
            </a:r>
          </a:p>
          <a:p>
            <a:pPr lvl="1"/>
            <a:r>
              <a:rPr lang="en-US" sz="2000" dirty="0"/>
              <a:t>Available APIs: External model and code APIs</a:t>
            </a:r>
          </a:p>
          <a:p>
            <a:r>
              <a:rPr lang="en-US" sz="2000" dirty="0"/>
              <a:t>RAVEN has two preferential APIs to interact with external applications</a:t>
            </a:r>
          </a:p>
          <a:p>
            <a:pPr lvl="1"/>
            <a:r>
              <a:rPr lang="en-US" sz="2000" dirty="0"/>
              <a:t>External Model: An external </a:t>
            </a:r>
            <a:r>
              <a:rPr lang="en-US" sz="2000" dirty="0">
                <a:latin typeface="Courier" pitchFamily="2" charset="0"/>
              </a:rPr>
              <a:t>Python</a:t>
            </a:r>
            <a:r>
              <a:rPr lang="en-US" sz="2000" dirty="0"/>
              <a:t> “entity” that can act as a system model</a:t>
            </a:r>
          </a:p>
          <a:p>
            <a:pPr lvl="1"/>
            <a:r>
              <a:rPr lang="en-US" sz="2000" dirty="0"/>
              <a:t>External Code: API to drive external codes</a:t>
            </a:r>
          </a:p>
          <a:p>
            <a:r>
              <a:rPr lang="en-US" sz="2000" dirty="0"/>
              <a:t>Both APIs are written in </a:t>
            </a:r>
            <a:r>
              <a:rPr lang="en-US" sz="2000" dirty="0">
                <a:latin typeface="Courier" pitchFamily="2" charset="0"/>
              </a:rPr>
              <a:t>Python</a:t>
            </a:r>
          </a:p>
          <a:p>
            <a:r>
              <a:rPr lang="en-US" sz="2000" b="1" dirty="0"/>
              <a:t>Coupling a code through a code interface</a:t>
            </a:r>
          </a:p>
          <a:p>
            <a:pPr lvl="1"/>
            <a:r>
              <a:rPr lang="en-US" sz="2000" dirty="0"/>
              <a:t>Introduction</a:t>
            </a:r>
          </a:p>
          <a:p>
            <a:pPr lvl="1"/>
            <a:r>
              <a:rPr lang="en-US" sz="2000" dirty="0"/>
              <a:t>Code requirements</a:t>
            </a:r>
          </a:p>
          <a:p>
            <a:pPr lvl="1"/>
            <a:r>
              <a:rPr lang="en-US" sz="2000" dirty="0"/>
              <a:t>Interfaces that need to be implemented</a:t>
            </a:r>
          </a:p>
          <a:p>
            <a:pPr lvl="1"/>
            <a:r>
              <a:rPr lang="en-US" sz="2000" dirty="0"/>
              <a:t>Interaction with RAVEN</a:t>
            </a:r>
          </a:p>
          <a:p>
            <a:endParaRPr lang="en-US" sz="2000" dirty="0">
              <a:latin typeface="Courier" pitchFamily="2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9E612C2-FA6C-9E30-C899-1D9CD1EB500B}"/>
              </a:ext>
            </a:extLst>
          </p:cNvPr>
          <p:cNvSpPr/>
          <p:nvPr/>
        </p:nvSpPr>
        <p:spPr bwMode="auto">
          <a:xfrm>
            <a:off x="8165055" y="3827141"/>
            <a:ext cx="1350725" cy="8221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Arial"/>
                <a:cs typeface="Arial"/>
              </a:rPr>
              <a:t>RAVEN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D911239-4E8E-A0FF-F6C5-D5B88067616E}"/>
              </a:ext>
            </a:extLst>
          </p:cNvPr>
          <p:cNvSpPr/>
          <p:nvPr/>
        </p:nvSpPr>
        <p:spPr bwMode="auto">
          <a:xfrm>
            <a:off x="6350095" y="5043935"/>
            <a:ext cx="1350725" cy="8221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chemeClr val="tx1"/>
                </a:solidFill>
                <a:latin typeface="Arial"/>
                <a:cs typeface="Arial"/>
              </a:rPr>
              <a:t>External Model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6450EB6-1A44-19B3-6396-639A5E4F403D}"/>
              </a:ext>
            </a:extLst>
          </p:cNvPr>
          <p:cNvSpPr/>
          <p:nvPr/>
        </p:nvSpPr>
        <p:spPr bwMode="auto">
          <a:xfrm>
            <a:off x="10003074" y="5043935"/>
            <a:ext cx="1350725" cy="8221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chemeClr val="tx1"/>
                </a:solidFill>
                <a:latin typeface="Arial"/>
                <a:cs typeface="Arial"/>
              </a:rPr>
              <a:t>External Code</a:t>
            </a:r>
          </a:p>
        </p:txBody>
      </p:sp>
      <p:sp>
        <p:nvSpPr>
          <p:cNvPr id="7" name="Left-Right Arrow 6">
            <a:extLst>
              <a:ext uri="{FF2B5EF4-FFF2-40B4-BE49-F238E27FC236}">
                <a16:creationId xmlns:a16="http://schemas.microsoft.com/office/drawing/2014/main" id="{2FE56D3F-4B32-B2C7-07CD-7951466558F6}"/>
              </a:ext>
            </a:extLst>
          </p:cNvPr>
          <p:cNvSpPr/>
          <p:nvPr/>
        </p:nvSpPr>
        <p:spPr bwMode="auto">
          <a:xfrm rot="18968695">
            <a:off x="7636836" y="4714411"/>
            <a:ext cx="626479" cy="278944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2972C9E5-C6D9-9BB5-5FD7-A035AEFAC739}"/>
              </a:ext>
            </a:extLst>
          </p:cNvPr>
          <p:cNvSpPr/>
          <p:nvPr/>
        </p:nvSpPr>
        <p:spPr bwMode="auto">
          <a:xfrm rot="13386088">
            <a:off x="9420005" y="4720023"/>
            <a:ext cx="626479" cy="278944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29865E-FF84-5C9E-1E6B-9D6AD4C48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8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37E7A-63E7-8572-0CDD-066DA1ABE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 a Code with RAVEN: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B659B-802D-8271-2B29-8D013874D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1310641"/>
            <a:ext cx="11664654" cy="2539198"/>
          </a:xfrm>
        </p:spPr>
        <p:txBody>
          <a:bodyPr/>
          <a:lstStyle/>
          <a:p>
            <a:r>
              <a:rPr lang="en-US" sz="2000" dirty="0"/>
              <a:t>The procedure of coupling a new application with RAVEN is a straightforward process</a:t>
            </a:r>
          </a:p>
          <a:p>
            <a:r>
              <a:rPr lang="en-US" sz="2000" dirty="0"/>
              <a:t>The coupling is performed through a </a:t>
            </a:r>
            <a:r>
              <a:rPr lang="en-US" sz="2000" dirty="0">
                <a:latin typeface="Courier" pitchFamily="2" charset="0"/>
              </a:rPr>
              <a:t>Python</a:t>
            </a:r>
            <a:r>
              <a:rPr lang="en-US" sz="2000" dirty="0"/>
              <a:t> interface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Interpret the information generated by RAVEN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Pass such information to the code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Retrieve data generated by the code</a:t>
            </a:r>
          </a:p>
          <a:p>
            <a:r>
              <a:rPr lang="en-US" sz="2000" dirty="0"/>
              <a:t>The coupling procedure does not require any modification of RAVEN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80D4E2-8DD9-414E-D301-1C74374BED50}"/>
              </a:ext>
            </a:extLst>
          </p:cNvPr>
          <p:cNvSpPr/>
          <p:nvPr/>
        </p:nvSpPr>
        <p:spPr bwMode="auto">
          <a:xfrm>
            <a:off x="3641171" y="4376025"/>
            <a:ext cx="3695320" cy="1923372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50000"/>
                  <a:satMod val="300000"/>
                  <a:alpha val="3000"/>
                </a:schemeClr>
              </a:gs>
              <a:gs pos="35000">
                <a:schemeClr val="accent4">
                  <a:tint val="37000"/>
                  <a:satMod val="300000"/>
                  <a:alpha val="3000"/>
                </a:schemeClr>
              </a:gs>
              <a:gs pos="100000">
                <a:schemeClr val="accent4">
                  <a:tint val="15000"/>
                  <a:satMod val="350000"/>
                  <a:alpha val="3000"/>
                </a:schemeClr>
              </a:gs>
            </a:gsLst>
            <a:lin ang="16200000" scaled="1"/>
            <a:tileRect/>
          </a:gradFill>
          <a:ln w="1270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n>
                <a:solidFill>
                  <a:srgbClr val="000000"/>
                </a:solidFill>
              </a:ln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EBE9F09-A50D-FCEE-2339-03CC9D712461}"/>
              </a:ext>
            </a:extLst>
          </p:cNvPr>
          <p:cNvSpPr/>
          <p:nvPr/>
        </p:nvSpPr>
        <p:spPr bwMode="auto">
          <a:xfrm>
            <a:off x="5637893" y="5012954"/>
            <a:ext cx="1482860" cy="9522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Arial"/>
                <a:cs typeface="Arial"/>
              </a:rPr>
              <a:t>RAVEN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087A681-616E-5959-EF91-DAABACCA6D6F}"/>
              </a:ext>
            </a:extLst>
          </p:cNvPr>
          <p:cNvSpPr/>
          <p:nvPr/>
        </p:nvSpPr>
        <p:spPr bwMode="auto">
          <a:xfrm>
            <a:off x="3844955" y="5012954"/>
            <a:ext cx="1482860" cy="9522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Arial"/>
                <a:cs typeface="Arial"/>
              </a:rPr>
              <a:t>External Code</a:t>
            </a:r>
          </a:p>
        </p:txBody>
      </p:sp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2A2C8EFD-86F2-BE91-112F-4BB19F365E97}"/>
              </a:ext>
            </a:extLst>
          </p:cNvPr>
          <p:cNvSpPr/>
          <p:nvPr/>
        </p:nvSpPr>
        <p:spPr bwMode="auto">
          <a:xfrm>
            <a:off x="4500989" y="4544322"/>
            <a:ext cx="2092154" cy="411079"/>
          </a:xfrm>
          <a:prstGeom prst="curvedDownArrow">
            <a:avLst/>
          </a:prstGeom>
          <a:solidFill>
            <a:schemeClr val="tx2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embedded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6ECD9-DDB2-1D99-06FA-B8171633E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0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5D504-A2DC-6913-C1D9-E31553775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Couple a Code to RAVEN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6C72A04-378C-7FE9-4775-06788050085B}"/>
              </a:ext>
            </a:extLst>
          </p:cNvPr>
          <p:cNvSpPr/>
          <p:nvPr/>
        </p:nvSpPr>
        <p:spPr bwMode="auto">
          <a:xfrm>
            <a:off x="4116199" y="1350164"/>
            <a:ext cx="1664799" cy="7664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Arial"/>
                <a:cs typeface="Arial"/>
              </a:rPr>
              <a:t>External Code</a:t>
            </a:r>
          </a:p>
        </p:txBody>
      </p:sp>
      <p:sp>
        <p:nvSpPr>
          <p:cNvPr id="5" name="Decision 4">
            <a:extLst>
              <a:ext uri="{FF2B5EF4-FFF2-40B4-BE49-F238E27FC236}">
                <a16:creationId xmlns:a16="http://schemas.microsoft.com/office/drawing/2014/main" id="{2D6F4270-7156-B519-5915-7E560FE9043C}"/>
              </a:ext>
            </a:extLst>
          </p:cNvPr>
          <p:cNvSpPr/>
          <p:nvPr/>
        </p:nvSpPr>
        <p:spPr bwMode="auto">
          <a:xfrm>
            <a:off x="3828147" y="2457103"/>
            <a:ext cx="2252039" cy="1086806"/>
          </a:xfrm>
          <a:prstGeom prst="flowChartDecision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Structured text input file?</a:t>
            </a:r>
          </a:p>
        </p:txBody>
      </p:sp>
      <p:sp>
        <p:nvSpPr>
          <p:cNvPr id="6" name="Decision 5">
            <a:extLst>
              <a:ext uri="{FF2B5EF4-FFF2-40B4-BE49-F238E27FC236}">
                <a16:creationId xmlns:a16="http://schemas.microsoft.com/office/drawing/2014/main" id="{F681FD6E-052E-5F60-5B15-64D76599F069}"/>
              </a:ext>
            </a:extLst>
          </p:cNvPr>
          <p:cNvSpPr/>
          <p:nvPr/>
        </p:nvSpPr>
        <p:spPr bwMode="auto">
          <a:xfrm>
            <a:off x="4090469" y="3936729"/>
            <a:ext cx="1740095" cy="1086806"/>
          </a:xfrm>
          <a:prstGeom prst="flowChartDecision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CSV output?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5F9650-CFDC-6F0A-9999-E9B7613DFE34}"/>
              </a:ext>
            </a:extLst>
          </p:cNvPr>
          <p:cNvCxnSpPr>
            <a:stCxn id="4" idx="2"/>
            <a:endCxn id="5" idx="0"/>
          </p:cNvCxnSpPr>
          <p:nvPr/>
        </p:nvCxnSpPr>
        <p:spPr bwMode="auto">
          <a:xfrm>
            <a:off x="4948598" y="2116661"/>
            <a:ext cx="5568" cy="34044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F0889C-D401-D2FD-25F2-56BA5F56723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 bwMode="auto">
          <a:xfrm>
            <a:off x="4954167" y="3543909"/>
            <a:ext cx="6350" cy="3928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8EA29B-A5C8-9FFE-EC1C-C77E46D54C87}"/>
              </a:ext>
            </a:extLst>
          </p:cNvPr>
          <p:cNvSpPr txBox="1"/>
          <p:nvPr/>
        </p:nvSpPr>
        <p:spPr>
          <a:xfrm>
            <a:off x="3720995" y="4108237"/>
            <a:ext cx="526106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>
                <a:latin typeface="Arial"/>
                <a:cs typeface="Arial"/>
              </a:rPr>
              <a:t>yes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67AA57-B62C-86A7-DAD3-58D4F2DFCFD6}"/>
              </a:ext>
            </a:extLst>
          </p:cNvPr>
          <p:cNvSpPr txBox="1"/>
          <p:nvPr/>
        </p:nvSpPr>
        <p:spPr>
          <a:xfrm>
            <a:off x="4949349" y="3445632"/>
            <a:ext cx="526106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>
                <a:latin typeface="Arial"/>
                <a:cs typeface="Arial"/>
              </a:rPr>
              <a:t>yes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C4EE00A-86D0-233C-60E7-9FE2C5066DDE}"/>
              </a:ext>
            </a:extLst>
          </p:cNvPr>
          <p:cNvSpPr/>
          <p:nvPr/>
        </p:nvSpPr>
        <p:spPr bwMode="auto">
          <a:xfrm>
            <a:off x="1774266" y="3938905"/>
            <a:ext cx="1933087" cy="108548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Arial"/>
                <a:cs typeface="Arial"/>
              </a:rPr>
              <a:t>No need to create an interface: </a:t>
            </a:r>
            <a:r>
              <a:rPr lang="en-US" sz="1700" b="1" i="1" dirty="0" err="1">
                <a:solidFill>
                  <a:schemeClr val="tx1"/>
                </a:solidFill>
                <a:latin typeface="Arial"/>
                <a:cs typeface="Arial"/>
              </a:rPr>
              <a:t>GenericCode</a:t>
            </a:r>
            <a:r>
              <a:rPr lang="en-US" sz="1700" b="1" i="1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65072D-7902-D159-2DFF-BD09261B59D1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 bwMode="auto">
          <a:xfrm flipV="1">
            <a:off x="6080186" y="2997798"/>
            <a:ext cx="500350" cy="270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4293890-86B8-4D2D-E13D-8CB6AED1345D}"/>
              </a:ext>
            </a:extLst>
          </p:cNvPr>
          <p:cNvSpPr txBox="1"/>
          <p:nvPr/>
        </p:nvSpPr>
        <p:spPr>
          <a:xfrm>
            <a:off x="6069903" y="2650678"/>
            <a:ext cx="434734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>
                <a:latin typeface="Arial"/>
                <a:cs typeface="Arial"/>
              </a:rPr>
              <a:t>no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F600690-F203-BC8A-B9B2-CA6B9452D116}"/>
              </a:ext>
            </a:extLst>
          </p:cNvPr>
          <p:cNvSpPr/>
          <p:nvPr/>
        </p:nvSpPr>
        <p:spPr bwMode="auto">
          <a:xfrm>
            <a:off x="6580536" y="2513980"/>
            <a:ext cx="1664799" cy="9676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Arial"/>
                <a:cs typeface="Arial"/>
              </a:rPr>
              <a:t>Create code interface (Input)</a:t>
            </a:r>
          </a:p>
        </p:txBody>
      </p:sp>
      <p:sp>
        <p:nvSpPr>
          <p:cNvPr id="15" name="Decision 14">
            <a:extLst>
              <a:ext uri="{FF2B5EF4-FFF2-40B4-BE49-F238E27FC236}">
                <a16:creationId xmlns:a16="http://schemas.microsoft.com/office/drawing/2014/main" id="{F6BD4592-D858-EC0B-C4BD-DD11618DC6F3}"/>
              </a:ext>
            </a:extLst>
          </p:cNvPr>
          <p:cNvSpPr/>
          <p:nvPr/>
        </p:nvSpPr>
        <p:spPr bwMode="auto">
          <a:xfrm>
            <a:off x="6544519" y="3949822"/>
            <a:ext cx="1740095" cy="1086806"/>
          </a:xfrm>
          <a:prstGeom prst="flowChartDecision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CSV output?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C94EDA-98E8-F2AD-BFD1-85D1F6AA18CF}"/>
              </a:ext>
            </a:extLst>
          </p:cNvPr>
          <p:cNvCxnSpPr>
            <a:stCxn id="14" idx="2"/>
            <a:endCxn id="15" idx="0"/>
          </p:cNvCxnSpPr>
          <p:nvPr/>
        </p:nvCxnSpPr>
        <p:spPr bwMode="auto">
          <a:xfrm>
            <a:off x="7412936" y="3481615"/>
            <a:ext cx="1631" cy="46820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00591F-2132-1F90-2F00-C0CDBDB686A1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 bwMode="auto">
          <a:xfrm>
            <a:off x="7414567" y="5036628"/>
            <a:ext cx="6657" cy="4465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8DF456-3C70-C6D7-E306-722C6C2BD09D}"/>
              </a:ext>
            </a:extLst>
          </p:cNvPr>
          <p:cNvSpPr txBox="1"/>
          <p:nvPr/>
        </p:nvSpPr>
        <p:spPr>
          <a:xfrm>
            <a:off x="7417895" y="4997346"/>
            <a:ext cx="526106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>
                <a:latin typeface="Arial"/>
                <a:cs typeface="Arial"/>
              </a:rPr>
              <a:t>yes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AE6A86B-4B0B-6DB6-6982-D8F37AEE1ECC}"/>
              </a:ext>
            </a:extLst>
          </p:cNvPr>
          <p:cNvSpPr/>
          <p:nvPr/>
        </p:nvSpPr>
        <p:spPr bwMode="auto">
          <a:xfrm>
            <a:off x="6454680" y="5483149"/>
            <a:ext cx="1933087" cy="108548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700" dirty="0">
                <a:solidFill>
                  <a:schemeClr val="tx1"/>
                </a:solidFill>
                <a:cs typeface="Arial"/>
              </a:rPr>
              <a:t>No need to create an output parser: RAVEN reads CSVs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50D96F-AEA1-E39E-55F2-9301C6187207}"/>
              </a:ext>
            </a:extLst>
          </p:cNvPr>
          <p:cNvSpPr txBox="1"/>
          <p:nvPr/>
        </p:nvSpPr>
        <p:spPr>
          <a:xfrm>
            <a:off x="4964028" y="4923788"/>
            <a:ext cx="434734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600" b="1" i="1" dirty="0">
                <a:latin typeface="Arial"/>
                <a:cs typeface="Arial"/>
              </a:rPr>
              <a:t>no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924183C-E505-FE56-E546-839767FAA29B}"/>
              </a:ext>
            </a:extLst>
          </p:cNvPr>
          <p:cNvSpPr/>
          <p:nvPr/>
        </p:nvSpPr>
        <p:spPr bwMode="auto">
          <a:xfrm>
            <a:off x="3993973" y="5483150"/>
            <a:ext cx="1933087" cy="10331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700" dirty="0">
                <a:solidFill>
                  <a:schemeClr val="tx1"/>
                </a:solidFill>
                <a:cs typeface="Arial"/>
              </a:rPr>
              <a:t>Inherit from </a:t>
            </a:r>
            <a:r>
              <a:rPr lang="en-US" sz="1700" b="1" i="1" dirty="0" err="1">
                <a:solidFill>
                  <a:schemeClr val="tx1"/>
                </a:solidFill>
                <a:cs typeface="Arial"/>
              </a:rPr>
              <a:t>GenericCode</a:t>
            </a:r>
            <a:r>
              <a:rPr lang="en-US" sz="1700" dirty="0">
                <a:solidFill>
                  <a:schemeClr val="tx1"/>
                </a:solidFill>
                <a:cs typeface="Arial"/>
              </a:rPr>
              <a:t> and create an output parser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1E845C-5899-7416-7F70-AD9445821AAF}"/>
              </a:ext>
            </a:extLst>
          </p:cNvPr>
          <p:cNvCxnSpPr>
            <a:cxnSpLocks/>
            <a:stCxn id="15" idx="3"/>
            <a:endCxn id="24" idx="1"/>
          </p:cNvCxnSpPr>
          <p:nvPr/>
        </p:nvCxnSpPr>
        <p:spPr bwMode="auto">
          <a:xfrm>
            <a:off x="8284614" y="4493225"/>
            <a:ext cx="502833" cy="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93F824D-A65F-0821-D64E-4C2B95A35EB9}"/>
              </a:ext>
            </a:extLst>
          </p:cNvPr>
          <p:cNvSpPr txBox="1"/>
          <p:nvPr/>
        </p:nvSpPr>
        <p:spPr>
          <a:xfrm>
            <a:off x="8289907" y="4154672"/>
            <a:ext cx="434734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>
                <a:latin typeface="Arial"/>
                <a:cs typeface="Arial"/>
              </a:rPr>
              <a:t>no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C30A707-0D01-B00C-D21D-00DE090C004C}"/>
              </a:ext>
            </a:extLst>
          </p:cNvPr>
          <p:cNvSpPr/>
          <p:nvPr/>
        </p:nvSpPr>
        <p:spPr bwMode="auto">
          <a:xfrm>
            <a:off x="8787447" y="4002862"/>
            <a:ext cx="1933087" cy="9807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700" dirty="0">
                <a:solidFill>
                  <a:schemeClr val="tx1"/>
                </a:solidFill>
                <a:cs typeface="Arial"/>
              </a:rPr>
              <a:t>Create an output parser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3F28754-3569-4CDC-4A5A-DD086730B503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 bwMode="auto">
          <a:xfrm flipH="1">
            <a:off x="3707353" y="4480132"/>
            <a:ext cx="383116" cy="15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87AAE7-A2E7-7E9D-9BA9-21DDF7636D79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 bwMode="auto">
          <a:xfrm>
            <a:off x="4960517" y="5023535"/>
            <a:ext cx="0" cy="4596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105CEF-E43A-048A-4928-5F1E045A0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6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49F92-074D-6DA7-10DA-23BCB2713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 a Code with RAVEN: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C09A7-7DA8-E3EE-1A55-3352AE3D3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1310640"/>
            <a:ext cx="11018519" cy="1770763"/>
          </a:xfrm>
        </p:spPr>
        <p:txBody>
          <a:bodyPr/>
          <a:lstStyle/>
          <a:p>
            <a:r>
              <a:rPr lang="en-US" sz="2000" dirty="0"/>
              <a:t>RAVEN becomes aware of the codes it can use as “Models” only at run-time</a:t>
            </a:r>
          </a:p>
          <a:p>
            <a:pPr lvl="1"/>
            <a:r>
              <a:rPr lang="en-US" sz="2000" dirty="0"/>
              <a:t>RAVEN looks for code interfaces and loads them automatically</a:t>
            </a:r>
          </a:p>
          <a:p>
            <a:r>
              <a:rPr lang="en-US" sz="2000" dirty="0"/>
              <a:t>Code interface needs to be placed in a new folder under the directory</a:t>
            </a:r>
          </a:p>
          <a:p>
            <a:pPr marL="0" indent="0">
              <a:buNone/>
            </a:pPr>
            <a:r>
              <a:rPr lang="en-US" sz="2000" dirty="0"/>
              <a:t>			./raven/framework/</a:t>
            </a:r>
            <a:r>
              <a:rPr lang="en-US" sz="2000" dirty="0" err="1"/>
              <a:t>CodeInterfaces</a:t>
            </a:r>
            <a:endParaRPr lang="en-US" sz="2000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CB79C09-62B3-94C5-0AFF-C5D5FE7A9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167" y="2758328"/>
            <a:ext cx="8863375" cy="409967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8326E-D081-1587-DA3E-BADF959B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6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C6312-E13F-A76E-01A8-F5D95351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 Strategy: </a:t>
            </a:r>
            <a:r>
              <a:rPr lang="en-US" dirty="0" err="1"/>
              <a:t>GenericCode</a:t>
            </a:r>
            <a:r>
              <a:rPr lang="en-US" dirty="0"/>
              <a:t>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00071-9A15-BC1B-9083-823545BB7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1310640"/>
            <a:ext cx="11018519" cy="1495353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dirty="0" err="1"/>
              <a:t>GenericCode</a:t>
            </a:r>
            <a:r>
              <a:rPr lang="en-US" sz="2000" dirty="0"/>
              <a:t> interface is designed to handle a wide variety of generic codes</a:t>
            </a:r>
          </a:p>
          <a:p>
            <a:r>
              <a:rPr lang="en-US" sz="2000" dirty="0"/>
              <a:t>The </a:t>
            </a:r>
            <a:r>
              <a:rPr lang="en-US" sz="2000" dirty="0" err="1"/>
              <a:t>GenericCode</a:t>
            </a:r>
            <a:r>
              <a:rPr lang="en-US" sz="2000" dirty="0"/>
              <a:t> interface can be used if the code</a:t>
            </a:r>
          </a:p>
          <a:p>
            <a:pPr lvl="1"/>
            <a:r>
              <a:rPr lang="en-US" sz="2000" dirty="0"/>
              <a:t>Accepts a keyword-based input file with no cross dependent inputs</a:t>
            </a:r>
          </a:p>
          <a:p>
            <a:pPr lvl="1"/>
            <a:r>
              <a:rPr lang="en-US" sz="2000" dirty="0"/>
              <a:t>Stores the outputs in a CSV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D91382-BB8F-F4B3-9109-AAB69DE4D18B}"/>
              </a:ext>
            </a:extLst>
          </p:cNvPr>
          <p:cNvSpPr txBox="1"/>
          <p:nvPr/>
        </p:nvSpPr>
        <p:spPr>
          <a:xfrm>
            <a:off x="843951" y="4093445"/>
            <a:ext cx="5244524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&lt;Code&gt;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&lt;executable&gt;</a:t>
            </a:r>
            <a:r>
              <a:rPr lang="en-US" sz="1400" dirty="0">
                <a:latin typeface="Courier"/>
                <a:cs typeface="Courier"/>
              </a:rPr>
              <a:t>path/to/exe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&lt;/executable&gt;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inputExtensions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latin typeface="Courier"/>
                <a:cs typeface="Courier"/>
              </a:rPr>
              <a:t>.</a:t>
            </a:r>
            <a:r>
              <a:rPr lang="en-US" sz="1400" dirty="0" err="1">
                <a:latin typeface="Courier"/>
                <a:cs typeface="Courier"/>
              </a:rPr>
              <a:t>xml,.aux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inputExtensions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clargs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’prepend’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arg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’python’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/&gt;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clargs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’input’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arg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’-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i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</a:p>
          <a:p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   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extension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’.xml’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/&gt;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clargs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’input’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arg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’-aux’ </a:t>
            </a:r>
          </a:p>
          <a:p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   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extension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’.aux’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/&gt;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clargs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’output’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arg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’-o’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/&gt;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&lt;/Code&gt;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7D565E-A724-A083-0DF7-2EC4465CCD15}"/>
              </a:ext>
            </a:extLst>
          </p:cNvPr>
          <p:cNvSpPr txBox="1"/>
          <p:nvPr/>
        </p:nvSpPr>
        <p:spPr>
          <a:xfrm>
            <a:off x="843953" y="3076469"/>
            <a:ext cx="2470473" cy="7386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variableToChange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$RAVEN-</a:t>
            </a:r>
            <a:r>
              <a:rPr lang="en-US" sz="1400" dirty="0" err="1">
                <a:latin typeface="Courier"/>
                <a:cs typeface="Courier"/>
              </a:rPr>
              <a:t>variableName</a:t>
            </a:r>
            <a:r>
              <a:rPr lang="en-US" sz="1400" dirty="0">
                <a:latin typeface="Courier"/>
                <a:cs typeface="Courier"/>
              </a:rPr>
              <a:t>$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variableToChange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 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EB083174-CA61-CA0D-C1DF-670376626EAD}"/>
              </a:ext>
            </a:extLst>
          </p:cNvPr>
          <p:cNvSpPr/>
          <p:nvPr/>
        </p:nvSpPr>
        <p:spPr bwMode="auto">
          <a:xfrm rot="10800000">
            <a:off x="3566606" y="3216579"/>
            <a:ext cx="194007" cy="431339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71F4CB-870E-CCCE-743C-5D8DC488C5BE}"/>
              </a:ext>
            </a:extLst>
          </p:cNvPr>
          <p:cNvSpPr/>
          <p:nvPr/>
        </p:nvSpPr>
        <p:spPr bwMode="auto">
          <a:xfrm>
            <a:off x="3868309" y="3042206"/>
            <a:ext cx="2761957" cy="77358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Variable needs to be marked in the original input file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3B10199-BACE-9C1B-CA9D-00CE34058AC0}"/>
              </a:ext>
            </a:extLst>
          </p:cNvPr>
          <p:cNvSpPr/>
          <p:nvPr/>
        </p:nvSpPr>
        <p:spPr bwMode="auto">
          <a:xfrm>
            <a:off x="9641991" y="2693221"/>
            <a:ext cx="1664799" cy="7664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Arial"/>
                <a:cs typeface="Arial"/>
              </a:rPr>
              <a:t>External Code</a:t>
            </a:r>
          </a:p>
        </p:txBody>
      </p:sp>
      <p:sp>
        <p:nvSpPr>
          <p:cNvPr id="9" name="Decision 8">
            <a:extLst>
              <a:ext uri="{FF2B5EF4-FFF2-40B4-BE49-F238E27FC236}">
                <a16:creationId xmlns:a16="http://schemas.microsoft.com/office/drawing/2014/main" id="{1249439F-B4F7-7A02-5095-EDB5CA3FC6EB}"/>
              </a:ext>
            </a:extLst>
          </p:cNvPr>
          <p:cNvSpPr/>
          <p:nvPr/>
        </p:nvSpPr>
        <p:spPr bwMode="auto">
          <a:xfrm>
            <a:off x="9353939" y="3800160"/>
            <a:ext cx="2252039" cy="1086806"/>
          </a:xfrm>
          <a:prstGeom prst="flowChartDecision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Structured text input file?</a:t>
            </a:r>
          </a:p>
        </p:txBody>
      </p:sp>
      <p:sp>
        <p:nvSpPr>
          <p:cNvPr id="10" name="Decision 9">
            <a:extLst>
              <a:ext uri="{FF2B5EF4-FFF2-40B4-BE49-F238E27FC236}">
                <a16:creationId xmlns:a16="http://schemas.microsoft.com/office/drawing/2014/main" id="{E936A868-2985-2CB4-0D93-ED4AF2C89C79}"/>
              </a:ext>
            </a:extLst>
          </p:cNvPr>
          <p:cNvSpPr/>
          <p:nvPr/>
        </p:nvSpPr>
        <p:spPr bwMode="auto">
          <a:xfrm>
            <a:off x="9574574" y="5286672"/>
            <a:ext cx="1799631" cy="1086806"/>
          </a:xfrm>
          <a:prstGeom prst="flowChartDecision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CSV output?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FAD037-632B-4435-2BE5-02F2341519E0}"/>
              </a:ext>
            </a:extLst>
          </p:cNvPr>
          <p:cNvCxnSpPr>
            <a:stCxn id="8" idx="2"/>
            <a:endCxn id="9" idx="0"/>
          </p:cNvCxnSpPr>
          <p:nvPr/>
        </p:nvCxnSpPr>
        <p:spPr bwMode="auto">
          <a:xfrm>
            <a:off x="10474390" y="3459718"/>
            <a:ext cx="5568" cy="34044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2F448C-F6F4-DF85-4311-1D02B3D38A60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 bwMode="auto">
          <a:xfrm flipH="1">
            <a:off x="10474390" y="4886966"/>
            <a:ext cx="5569" cy="3997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6A4B9DD-ED38-2A4D-DD2B-DD8580B15560}"/>
              </a:ext>
            </a:extLst>
          </p:cNvPr>
          <p:cNvSpPr txBox="1"/>
          <p:nvPr/>
        </p:nvSpPr>
        <p:spPr>
          <a:xfrm>
            <a:off x="9246787" y="5451294"/>
            <a:ext cx="526106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>
                <a:latin typeface="Arial"/>
                <a:cs typeface="Arial"/>
              </a:rPr>
              <a:t>yes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92C37B-F7A9-9CD9-8ABB-31F0CC7FACC5}"/>
              </a:ext>
            </a:extLst>
          </p:cNvPr>
          <p:cNvSpPr txBox="1"/>
          <p:nvPr/>
        </p:nvSpPr>
        <p:spPr>
          <a:xfrm>
            <a:off x="10475141" y="4788689"/>
            <a:ext cx="526106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>
                <a:latin typeface="Arial"/>
                <a:cs typeface="Arial"/>
              </a:rPr>
              <a:t>yes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8248F74-9465-B862-F382-8EE1165900E9}"/>
              </a:ext>
            </a:extLst>
          </p:cNvPr>
          <p:cNvSpPr/>
          <p:nvPr/>
        </p:nvSpPr>
        <p:spPr bwMode="auto">
          <a:xfrm>
            <a:off x="7300058" y="5279786"/>
            <a:ext cx="1933087" cy="108548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Arial"/>
                <a:cs typeface="Arial"/>
              </a:rPr>
              <a:t>No need to create an interface: </a:t>
            </a:r>
            <a:r>
              <a:rPr lang="en-US" sz="1700" b="1" i="1" dirty="0" err="1">
                <a:solidFill>
                  <a:schemeClr val="tx1"/>
                </a:solidFill>
                <a:latin typeface="Arial"/>
                <a:cs typeface="Arial"/>
              </a:rPr>
              <a:t>GenericCode</a:t>
            </a:r>
            <a:r>
              <a:rPr lang="en-US" sz="1700" b="1" i="1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48D9DD-0726-3D5A-BD3C-EA74FEE9C2D5}"/>
              </a:ext>
            </a:extLst>
          </p:cNvPr>
          <p:cNvCxnSpPr>
            <a:cxnSpLocks/>
            <a:stCxn id="10" idx="1"/>
            <a:endCxn id="15" idx="3"/>
          </p:cNvCxnSpPr>
          <p:nvPr/>
        </p:nvCxnSpPr>
        <p:spPr bwMode="auto">
          <a:xfrm flipH="1" flipV="1">
            <a:off x="9233145" y="5822527"/>
            <a:ext cx="341429" cy="75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DCC97CC-4CAE-083A-CE23-73FA08F15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419B-D269-B338-A491-E2623AB6F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 Strategy: No Text-Based Input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9849E-FA29-46EC-3B59-134A03C02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1" y="1310641"/>
            <a:ext cx="7057866" cy="2118360"/>
          </a:xfrm>
        </p:spPr>
        <p:txBody>
          <a:bodyPr vert="horz" lIns="0" tIns="0" rIns="91440" bIns="45720" rtlCol="0" anchor="t">
            <a:noAutofit/>
          </a:bodyPr>
          <a:lstStyle/>
          <a:p>
            <a:r>
              <a:rPr lang="en-US" sz="2000" dirty="0">
                <a:latin typeface="Arial"/>
                <a:cs typeface="Arial"/>
              </a:rPr>
              <a:t>If the code input file is not text-based (e.g., binary) or too complicated to handle with “wild-cards,” the </a:t>
            </a:r>
            <a:r>
              <a:rPr lang="en-US" sz="2000" dirty="0" err="1">
                <a:latin typeface="Arial"/>
                <a:cs typeface="Arial"/>
              </a:rPr>
              <a:t>GenericCode</a:t>
            </a:r>
            <a:r>
              <a:rPr lang="en-US" sz="2000" dirty="0">
                <a:latin typeface="Arial"/>
                <a:cs typeface="Arial"/>
              </a:rPr>
              <a:t> interface cannot be used</a:t>
            </a:r>
          </a:p>
          <a:p>
            <a:pPr lvl="1"/>
            <a:r>
              <a:rPr lang="en-US" sz="2000" dirty="0"/>
              <a:t>An input-parser needs to be created</a:t>
            </a:r>
          </a:p>
          <a:p>
            <a:r>
              <a:rPr lang="en-US" sz="2000" dirty="0"/>
              <a:t>If the output file is a CSV, no other parsers are needed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6CB88E-28AB-5089-62E3-C2457D7C9860}"/>
              </a:ext>
            </a:extLst>
          </p:cNvPr>
          <p:cNvSpPr txBox="1"/>
          <p:nvPr/>
        </p:nvSpPr>
        <p:spPr>
          <a:xfrm>
            <a:off x="489528" y="3532632"/>
            <a:ext cx="6411618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class </a:t>
            </a:r>
            <a:r>
              <a:rPr lang="en-US" sz="1600" b="1" dirty="0" err="1">
                <a:latin typeface="Courier"/>
                <a:cs typeface="Courier"/>
              </a:rPr>
              <a:t>parserBinaryInput</a:t>
            </a:r>
            <a:r>
              <a:rPr lang="en-US" sz="1600" dirty="0">
                <a:latin typeface="Courier"/>
                <a:cs typeface="Courier"/>
              </a:rPr>
              <a:t>():</a:t>
            </a:r>
          </a:p>
          <a:p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 </a:t>
            </a:r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>
                <a:latin typeface="Courier"/>
                <a:cs typeface="Courier"/>
              </a:rPr>
              <a:t>__</a:t>
            </a:r>
            <a:r>
              <a:rPr lang="en-US" sz="1600" b="1" dirty="0" err="1">
                <a:latin typeface="Courier"/>
                <a:cs typeface="Courier"/>
              </a:rPr>
              <a:t>init</a:t>
            </a:r>
            <a:r>
              <a:rPr lang="en-US" sz="1600" b="1" dirty="0">
                <a:latin typeface="Courier"/>
                <a:cs typeface="Courier"/>
              </a:rPr>
              <a:t>__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self,filen</a:t>
            </a:r>
            <a:r>
              <a:rPr lang="en-US" sz="1600" dirty="0">
                <a:latin typeface="Courier"/>
                <a:cs typeface="Courier"/>
              </a:rPr>
              <a:t>):</a:t>
            </a:r>
          </a:p>
          <a:p>
            <a:r>
              <a:rPr lang="en-US" sz="1600" dirty="0">
                <a:latin typeface="Courier"/>
                <a:cs typeface="Courier"/>
              </a:rPr>
              <a:t>    bytes=open(</a:t>
            </a:r>
            <a:r>
              <a:rPr lang="en-US" sz="1600" dirty="0" err="1">
                <a:latin typeface="Courier"/>
                <a:cs typeface="Courier"/>
              </a:rPr>
              <a:t>filen</a:t>
            </a:r>
            <a:r>
              <a:rPr lang="en-US" sz="1600" dirty="0">
                <a:latin typeface="Courier"/>
                <a:cs typeface="Courier"/>
              </a:rPr>
              <a:t>,</a:t>
            </a:r>
            <a:r>
              <a:rPr lang="en-US" sz="1600" dirty="0">
                <a:solidFill>
                  <a:srgbClr val="660066"/>
                </a:solidFill>
                <a:latin typeface="Courier"/>
                <a:cs typeface="Courier"/>
              </a:rPr>
              <a:t>”</a:t>
            </a:r>
            <a:r>
              <a:rPr lang="en-US" sz="1600" dirty="0" err="1">
                <a:solidFill>
                  <a:srgbClr val="660066"/>
                </a:solidFill>
                <a:latin typeface="Courier"/>
                <a:cs typeface="Courier"/>
              </a:rPr>
              <a:t>rb</a:t>
            </a:r>
            <a:r>
              <a:rPr lang="en-US" sz="1600" dirty="0">
                <a:solidFill>
                  <a:srgbClr val="660066"/>
                </a:solidFill>
                <a:latin typeface="Courier"/>
                <a:cs typeface="Courier"/>
              </a:rPr>
              <a:t>”</a:t>
            </a:r>
            <a:r>
              <a:rPr lang="en-US" sz="1600" dirty="0">
                <a:latin typeface="Courier"/>
                <a:cs typeface="Courier"/>
              </a:rPr>
              <a:t>).read()</a:t>
            </a:r>
            <a:br>
              <a:rPr lang="en-US" sz="1600" dirty="0">
                <a:latin typeface="Courier"/>
                <a:cs typeface="Courier"/>
              </a:rPr>
            </a:b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self.unPack</a:t>
            </a:r>
            <a:r>
              <a:rPr lang="en-US" sz="1600" dirty="0">
                <a:latin typeface="Courier"/>
                <a:cs typeface="Courier"/>
              </a:rPr>
              <a:t> = </a:t>
            </a:r>
            <a:r>
              <a:rPr lang="en-US" sz="1600" dirty="0" err="1">
                <a:latin typeface="Courier"/>
                <a:cs typeface="Courier"/>
              </a:rPr>
              <a:t>struct.unpack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>
                <a:solidFill>
                  <a:srgbClr val="660066"/>
                </a:solidFill>
                <a:latin typeface="Courier"/>
                <a:cs typeface="Courier"/>
              </a:rPr>
              <a:t>”FMT”</a:t>
            </a:r>
            <a:r>
              <a:rPr lang="en-US" sz="1600" dirty="0">
                <a:latin typeface="Courier"/>
                <a:cs typeface="Courier"/>
              </a:rPr>
              <a:t>, bytes)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</a:p>
          <a:p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 </a:t>
            </a:r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>
                <a:latin typeface="Courier"/>
                <a:cs typeface="Courier"/>
              </a:rPr>
              <a:t>perturbTheInput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self,inDictionary</a:t>
            </a:r>
            <a:r>
              <a:rPr lang="en-US" sz="1600" dirty="0">
                <a:latin typeface="Courier"/>
                <a:cs typeface="Courier"/>
              </a:rPr>
              <a:t>):</a:t>
            </a:r>
          </a:p>
          <a:p>
            <a:r>
              <a:rPr lang="en-US" sz="1600" dirty="0">
                <a:latin typeface="Courier"/>
                <a:cs typeface="Courier"/>
              </a:rPr>
              <a:t>    # perturb the binary file</a:t>
            </a:r>
          </a:p>
          <a:p>
            <a:r>
              <a:rPr lang="en-US" sz="1600" b="1" dirty="0">
                <a:latin typeface="Courier"/>
                <a:cs typeface="Courier"/>
              </a:rPr>
              <a:t>    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  </a:t>
            </a:r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>
                <a:latin typeface="Courier"/>
                <a:cs typeface="Courier"/>
              </a:rPr>
              <a:t>writeNewInput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self,filen</a:t>
            </a:r>
            <a:r>
              <a:rPr lang="en-US" sz="1600" dirty="0">
                <a:latin typeface="Courier"/>
                <a:cs typeface="Courier"/>
              </a:rPr>
              <a:t>): </a:t>
            </a:r>
          </a:p>
          <a:p>
            <a:r>
              <a:rPr lang="en-US" sz="1600" i="1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fileObj</a:t>
            </a:r>
            <a:r>
              <a:rPr lang="en-US" sz="1600" dirty="0">
                <a:latin typeface="Courier"/>
                <a:cs typeface="Courier"/>
              </a:rPr>
              <a:t> = open(</a:t>
            </a:r>
            <a:r>
              <a:rPr lang="en-US" sz="1600" dirty="0" err="1">
                <a:latin typeface="Courier"/>
                <a:cs typeface="Courier"/>
              </a:rPr>
              <a:t>filen</a:t>
            </a:r>
            <a:r>
              <a:rPr lang="en-US" sz="1600" dirty="0">
                <a:latin typeface="Courier"/>
                <a:cs typeface="Courier"/>
              </a:rPr>
              <a:t>,</a:t>
            </a:r>
            <a:r>
              <a:rPr lang="en-US" sz="1600" dirty="0">
                <a:solidFill>
                  <a:srgbClr val="660066"/>
                </a:solidFill>
                <a:latin typeface="Courier"/>
                <a:cs typeface="Courier"/>
              </a:rPr>
              <a:t> ”</a:t>
            </a:r>
            <a:r>
              <a:rPr lang="en-US" sz="1600" dirty="0" err="1">
                <a:solidFill>
                  <a:srgbClr val="660066"/>
                </a:solidFill>
                <a:latin typeface="Courier"/>
                <a:cs typeface="Courier"/>
              </a:rPr>
              <a:t>wb</a:t>
            </a:r>
            <a:r>
              <a:rPr lang="en-US" sz="1600" dirty="0">
                <a:solidFill>
                  <a:srgbClr val="660066"/>
                </a:solidFill>
                <a:latin typeface="Courier"/>
                <a:cs typeface="Courier"/>
              </a:rPr>
              <a:t>”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r>
              <a:rPr lang="en-US" sz="1600" i="1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fileObj.write</a:t>
            </a:r>
            <a:r>
              <a:rPr lang="en-US" sz="1600" i="1" dirty="0">
                <a:latin typeface="Courier"/>
                <a:cs typeface="Courier"/>
              </a:rPr>
              <a:t>(</a:t>
            </a:r>
            <a:r>
              <a:rPr lang="en-US" sz="1600" i="1" dirty="0" err="1">
                <a:latin typeface="Courier"/>
                <a:cs typeface="Courier"/>
              </a:rPr>
              <a:t>struct.pack</a:t>
            </a:r>
            <a:r>
              <a:rPr lang="en-US" sz="1600" i="1" dirty="0">
                <a:latin typeface="Courier"/>
                <a:cs typeface="Courier"/>
              </a:rPr>
              <a:t>(</a:t>
            </a:r>
            <a:r>
              <a:rPr lang="en-US" sz="1600" dirty="0">
                <a:solidFill>
                  <a:srgbClr val="660066"/>
                </a:solidFill>
                <a:latin typeface="Courier"/>
                <a:cs typeface="Courier"/>
              </a:rPr>
              <a:t>”FMT”</a:t>
            </a:r>
            <a:r>
              <a:rPr lang="en-US" sz="1600" i="1" dirty="0">
                <a:latin typeface="Courier"/>
                <a:cs typeface="Courier"/>
              </a:rPr>
              <a:t>,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self.unPack</a:t>
            </a:r>
            <a:r>
              <a:rPr lang="en-US" sz="1600" i="1" dirty="0">
                <a:latin typeface="Courier"/>
                <a:cs typeface="Courier"/>
              </a:rPr>
              <a:t>))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949F3C8-ECAE-2E36-BB18-6C91B3BAEDE1}"/>
              </a:ext>
            </a:extLst>
          </p:cNvPr>
          <p:cNvSpPr/>
          <p:nvPr/>
        </p:nvSpPr>
        <p:spPr bwMode="auto">
          <a:xfrm>
            <a:off x="7727584" y="1546104"/>
            <a:ext cx="1664799" cy="7664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Arial"/>
                <a:cs typeface="Arial"/>
              </a:rPr>
              <a:t>External Code</a:t>
            </a:r>
          </a:p>
        </p:txBody>
      </p:sp>
      <p:sp>
        <p:nvSpPr>
          <p:cNvPr id="6" name="Decision 5">
            <a:extLst>
              <a:ext uri="{FF2B5EF4-FFF2-40B4-BE49-F238E27FC236}">
                <a16:creationId xmlns:a16="http://schemas.microsoft.com/office/drawing/2014/main" id="{1183426E-08B6-338A-A69F-D88EF67C2E89}"/>
              </a:ext>
            </a:extLst>
          </p:cNvPr>
          <p:cNvSpPr/>
          <p:nvPr/>
        </p:nvSpPr>
        <p:spPr bwMode="auto">
          <a:xfrm>
            <a:off x="7439532" y="2653043"/>
            <a:ext cx="2252039" cy="1086806"/>
          </a:xfrm>
          <a:prstGeom prst="flowChartDecision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Structured text input file?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DE4FD1-9CE7-CAC8-D7F6-25CB071D1CCB}"/>
              </a:ext>
            </a:extLst>
          </p:cNvPr>
          <p:cNvCxnSpPr>
            <a:stCxn id="5" idx="2"/>
            <a:endCxn id="6" idx="0"/>
          </p:cNvCxnSpPr>
          <p:nvPr/>
        </p:nvCxnSpPr>
        <p:spPr bwMode="auto">
          <a:xfrm>
            <a:off x="8559983" y="2312601"/>
            <a:ext cx="5568" cy="34044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FDA510-9FF1-D48F-E6D5-8753D5401CC6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 bwMode="auto">
          <a:xfrm>
            <a:off x="9691571" y="3196446"/>
            <a:ext cx="495937" cy="153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53AF620-4D63-37E5-E2CC-5FEA1A1C5455}"/>
              </a:ext>
            </a:extLst>
          </p:cNvPr>
          <p:cNvSpPr txBox="1"/>
          <p:nvPr/>
        </p:nvSpPr>
        <p:spPr>
          <a:xfrm>
            <a:off x="9681288" y="2846618"/>
            <a:ext cx="434734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>
                <a:latin typeface="Arial"/>
                <a:cs typeface="Arial"/>
              </a:rPr>
              <a:t>no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1BFF1D8-3B91-B8BD-D8FD-1A4ECFAC2899}"/>
              </a:ext>
            </a:extLst>
          </p:cNvPr>
          <p:cNvSpPr/>
          <p:nvPr/>
        </p:nvSpPr>
        <p:spPr bwMode="auto">
          <a:xfrm>
            <a:off x="10187508" y="2714167"/>
            <a:ext cx="1664799" cy="9676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Arial"/>
                <a:cs typeface="Arial"/>
              </a:rPr>
              <a:t>Create Code Interface (Input)</a:t>
            </a:r>
          </a:p>
        </p:txBody>
      </p:sp>
      <p:sp>
        <p:nvSpPr>
          <p:cNvPr id="15" name="Decision 14">
            <a:extLst>
              <a:ext uri="{FF2B5EF4-FFF2-40B4-BE49-F238E27FC236}">
                <a16:creationId xmlns:a16="http://schemas.microsoft.com/office/drawing/2014/main" id="{B688BF35-10DE-9581-79E9-B34D11A8CD0F}"/>
              </a:ext>
            </a:extLst>
          </p:cNvPr>
          <p:cNvSpPr/>
          <p:nvPr/>
        </p:nvSpPr>
        <p:spPr bwMode="auto">
          <a:xfrm>
            <a:off x="10155904" y="4145762"/>
            <a:ext cx="1740095" cy="1086806"/>
          </a:xfrm>
          <a:prstGeom prst="flowChartDecision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CSV output?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F6013D-5EE5-04F3-ECD4-78FE2737602B}"/>
              </a:ext>
            </a:extLst>
          </p:cNvPr>
          <p:cNvCxnSpPr>
            <a:stCxn id="14" idx="2"/>
            <a:endCxn id="15" idx="0"/>
          </p:cNvCxnSpPr>
          <p:nvPr/>
        </p:nvCxnSpPr>
        <p:spPr bwMode="auto">
          <a:xfrm>
            <a:off x="11019908" y="3681802"/>
            <a:ext cx="6044" cy="4639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3EAD44-8069-7A6C-538F-6C881029209A}"/>
              </a:ext>
            </a:extLst>
          </p:cNvPr>
          <p:cNvCxnSpPr>
            <a:endCxn id="19" idx="0"/>
          </p:cNvCxnSpPr>
          <p:nvPr/>
        </p:nvCxnSpPr>
        <p:spPr bwMode="auto">
          <a:xfrm flipH="1">
            <a:off x="11019908" y="5219475"/>
            <a:ext cx="4412" cy="4596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AD54BA4-CE3A-D0A6-C50D-99E7BAE2E759}"/>
              </a:ext>
            </a:extLst>
          </p:cNvPr>
          <p:cNvSpPr txBox="1"/>
          <p:nvPr/>
        </p:nvSpPr>
        <p:spPr>
          <a:xfrm>
            <a:off x="11022363" y="5193286"/>
            <a:ext cx="526106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>
                <a:latin typeface="Arial"/>
                <a:cs typeface="Arial"/>
              </a:rPr>
              <a:t>yes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9C7255B-1EC9-6C2E-D906-BA67903D630A}"/>
              </a:ext>
            </a:extLst>
          </p:cNvPr>
          <p:cNvSpPr/>
          <p:nvPr/>
        </p:nvSpPr>
        <p:spPr bwMode="auto">
          <a:xfrm>
            <a:off x="10053365" y="5679089"/>
            <a:ext cx="1933087" cy="108548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700" dirty="0">
                <a:solidFill>
                  <a:schemeClr val="tx1"/>
                </a:solidFill>
                <a:cs typeface="Arial"/>
              </a:rPr>
              <a:t>No need to create an output parser: RAVEN reads CSVs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6AE1F-07CA-6D34-C0CB-82FAF25BD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1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6A79-3002-C2EA-4DDD-045ACEE09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 Strategy: Text Input but No CSV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E5E50-A077-348C-D05A-FEDE17221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1" y="1310641"/>
            <a:ext cx="6566446" cy="1898903"/>
          </a:xfrm>
        </p:spPr>
        <p:txBody>
          <a:bodyPr/>
          <a:lstStyle/>
          <a:p>
            <a:r>
              <a:rPr lang="en-US" sz="2000" dirty="0"/>
              <a:t>If the code input file is text-based, the </a:t>
            </a:r>
            <a:r>
              <a:rPr lang="en-US" sz="2000" dirty="0" err="1"/>
              <a:t>GenericCode</a:t>
            </a:r>
            <a:r>
              <a:rPr lang="en-US" sz="2000" dirty="0"/>
              <a:t> interface can be used for the input perturbation</a:t>
            </a:r>
          </a:p>
          <a:p>
            <a:r>
              <a:rPr lang="en-US" sz="2000" dirty="0"/>
              <a:t>If the output file is not a CSV, an output parser needs to be created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33C1CFC-E669-E2E1-6F32-81964BF1F44F}"/>
              </a:ext>
            </a:extLst>
          </p:cNvPr>
          <p:cNvSpPr/>
          <p:nvPr/>
        </p:nvSpPr>
        <p:spPr bwMode="auto">
          <a:xfrm>
            <a:off x="9114084" y="1310641"/>
            <a:ext cx="1664799" cy="7664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Arial"/>
                <a:cs typeface="Arial"/>
              </a:rPr>
              <a:t>External Code</a:t>
            </a:r>
          </a:p>
        </p:txBody>
      </p:sp>
      <p:sp>
        <p:nvSpPr>
          <p:cNvPr id="5" name="Decision 4">
            <a:extLst>
              <a:ext uri="{FF2B5EF4-FFF2-40B4-BE49-F238E27FC236}">
                <a16:creationId xmlns:a16="http://schemas.microsoft.com/office/drawing/2014/main" id="{C26D1B8B-33E3-52CA-9161-9764D29DCC60}"/>
              </a:ext>
            </a:extLst>
          </p:cNvPr>
          <p:cNvSpPr/>
          <p:nvPr/>
        </p:nvSpPr>
        <p:spPr bwMode="auto">
          <a:xfrm>
            <a:off x="8826032" y="2417580"/>
            <a:ext cx="2252039" cy="1086806"/>
          </a:xfrm>
          <a:prstGeom prst="flowChartDecision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Structured text input file?</a:t>
            </a:r>
          </a:p>
        </p:txBody>
      </p:sp>
      <p:sp>
        <p:nvSpPr>
          <p:cNvPr id="6" name="Decision 5">
            <a:extLst>
              <a:ext uri="{FF2B5EF4-FFF2-40B4-BE49-F238E27FC236}">
                <a16:creationId xmlns:a16="http://schemas.microsoft.com/office/drawing/2014/main" id="{69BBC7C2-BB57-E8B0-4BE4-ACB78FAF1D28}"/>
              </a:ext>
            </a:extLst>
          </p:cNvPr>
          <p:cNvSpPr/>
          <p:nvPr/>
        </p:nvSpPr>
        <p:spPr bwMode="auto">
          <a:xfrm>
            <a:off x="9047011" y="3897206"/>
            <a:ext cx="1798944" cy="1086806"/>
          </a:xfrm>
          <a:prstGeom prst="flowChartDecision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CSV output?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51D6C3-2DE7-2E5D-8A1E-1FA7B38C444D}"/>
              </a:ext>
            </a:extLst>
          </p:cNvPr>
          <p:cNvCxnSpPr>
            <a:stCxn id="4" idx="2"/>
            <a:endCxn id="5" idx="0"/>
          </p:cNvCxnSpPr>
          <p:nvPr/>
        </p:nvCxnSpPr>
        <p:spPr bwMode="auto">
          <a:xfrm>
            <a:off x="9946483" y="2077138"/>
            <a:ext cx="5568" cy="34044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4C0CD1E-109A-8208-A7BF-4DF672C23F9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 bwMode="auto">
          <a:xfrm flipH="1">
            <a:off x="9946483" y="3504386"/>
            <a:ext cx="5569" cy="3928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32B8215-8900-30F2-58EF-064A72F6E926}"/>
              </a:ext>
            </a:extLst>
          </p:cNvPr>
          <p:cNvSpPr txBox="1"/>
          <p:nvPr/>
        </p:nvSpPr>
        <p:spPr>
          <a:xfrm>
            <a:off x="9947234" y="3406109"/>
            <a:ext cx="526106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>
                <a:latin typeface="Arial"/>
                <a:cs typeface="Arial"/>
              </a:rPr>
              <a:t>yes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A09A30-CDC5-AD96-5F88-C0A0808D2504}"/>
              </a:ext>
            </a:extLst>
          </p:cNvPr>
          <p:cNvSpPr txBox="1"/>
          <p:nvPr/>
        </p:nvSpPr>
        <p:spPr>
          <a:xfrm>
            <a:off x="9961913" y="4884265"/>
            <a:ext cx="434734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600" b="1" i="1" dirty="0">
                <a:latin typeface="Arial"/>
                <a:cs typeface="Arial"/>
              </a:rPr>
              <a:t>no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5FE2E6A-28AE-33E0-A902-787174658AAC}"/>
              </a:ext>
            </a:extLst>
          </p:cNvPr>
          <p:cNvSpPr/>
          <p:nvPr/>
        </p:nvSpPr>
        <p:spPr bwMode="auto">
          <a:xfrm>
            <a:off x="8993033" y="5443627"/>
            <a:ext cx="1933087" cy="10331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700" dirty="0">
                <a:solidFill>
                  <a:schemeClr val="tx1"/>
                </a:solidFill>
                <a:cs typeface="Arial"/>
              </a:rPr>
              <a:t>Inherit from </a:t>
            </a:r>
            <a:r>
              <a:rPr lang="en-US" sz="1700" b="1" i="1" dirty="0" err="1">
                <a:solidFill>
                  <a:schemeClr val="tx1"/>
                </a:solidFill>
                <a:cs typeface="Arial"/>
              </a:rPr>
              <a:t>GenericCode</a:t>
            </a:r>
            <a:r>
              <a:rPr lang="en-US" sz="1700" dirty="0">
                <a:solidFill>
                  <a:schemeClr val="tx1"/>
                </a:solidFill>
                <a:cs typeface="Arial"/>
              </a:rPr>
              <a:t> and create an output parser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3014D9-C8F5-900B-66FB-1AEF270CC9E2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 bwMode="auto">
          <a:xfrm>
            <a:off x="9946483" y="4984012"/>
            <a:ext cx="13094" cy="4596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D687715-D2EA-E64C-9AC3-85F41E7CFD7E}"/>
              </a:ext>
            </a:extLst>
          </p:cNvPr>
          <p:cNvSpPr txBox="1"/>
          <p:nvPr/>
        </p:nvSpPr>
        <p:spPr>
          <a:xfrm>
            <a:off x="569647" y="3163336"/>
            <a:ext cx="6250119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>
                <a:latin typeface="Courier"/>
                <a:cs typeface="Courier"/>
              </a:rPr>
              <a:t>convertOutputFileToCSV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outfile</a:t>
            </a:r>
            <a:r>
              <a:rPr lang="en-US" sz="1600" dirty="0">
                <a:latin typeface="Courier"/>
                <a:cs typeface="Courier"/>
              </a:rPr>
              <a:t>): 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keyDict</a:t>
            </a:r>
            <a:r>
              <a:rPr lang="en-US" sz="1600" dirty="0">
                <a:latin typeface="Courier"/>
                <a:cs typeface="Courier"/>
              </a:rPr>
              <a:t> = {}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CSVfile</a:t>
            </a:r>
            <a:r>
              <a:rPr lang="en-US" sz="1600" dirty="0">
                <a:latin typeface="Courier"/>
                <a:cs typeface="Courier"/>
              </a:rPr>
              <a:t> = open(</a:t>
            </a:r>
            <a:r>
              <a:rPr lang="en-US" sz="1600" dirty="0" err="1">
                <a:latin typeface="Courier"/>
                <a:cs typeface="Courier"/>
              </a:rPr>
              <a:t>outputfile</a:t>
            </a:r>
            <a:r>
              <a:rPr lang="en-US" sz="1600" dirty="0">
                <a:latin typeface="Courier"/>
                <a:cs typeface="Courier"/>
              </a:rPr>
              <a:t> + ’.</a:t>
            </a:r>
            <a:r>
              <a:rPr lang="en-US" sz="1600" dirty="0" err="1">
                <a:latin typeface="Courier"/>
                <a:cs typeface="Courier"/>
              </a:rPr>
              <a:t>csv</a:t>
            </a:r>
            <a:r>
              <a:rPr lang="en-US" sz="1600" dirty="0">
                <a:latin typeface="Courier"/>
                <a:cs typeface="Courier"/>
              </a:rPr>
              <a:t>’) </a:t>
            </a:r>
          </a:p>
          <a:p>
            <a:r>
              <a:rPr lang="en-US" sz="1600" dirty="0">
                <a:latin typeface="Courier"/>
                <a:cs typeface="Courier"/>
              </a:rPr>
              <a:t>  lines = open(</a:t>
            </a:r>
            <a:r>
              <a:rPr lang="en-US" sz="1600" dirty="0" err="1">
                <a:latin typeface="Courier"/>
                <a:cs typeface="Courier"/>
              </a:rPr>
              <a:t>outputfile</a:t>
            </a:r>
            <a:r>
              <a:rPr lang="en-US" sz="1600" dirty="0">
                <a:latin typeface="Courier"/>
                <a:cs typeface="Courier"/>
              </a:rPr>
              <a:t>).</a:t>
            </a:r>
            <a:r>
              <a:rPr lang="en-US" sz="1600" dirty="0" err="1">
                <a:latin typeface="Courier"/>
                <a:cs typeface="Courier"/>
              </a:rPr>
              <a:t>readlines</a:t>
            </a:r>
            <a:r>
              <a:rPr lang="en-US" sz="1600" dirty="0">
                <a:latin typeface="Courier"/>
                <a:cs typeface="Courier"/>
              </a:rPr>
              <a:t>() </a:t>
            </a:r>
            <a:endParaRPr lang="en-US" sz="1600" i="1" dirty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  for </a:t>
            </a:r>
            <a:r>
              <a:rPr lang="en-US" sz="1600" dirty="0">
                <a:latin typeface="Courier"/>
                <a:cs typeface="Courier"/>
              </a:rPr>
              <a:t>line </a:t>
            </a:r>
            <a:r>
              <a:rPr lang="en-US" sz="1600" b="1" dirty="0">
                <a:latin typeface="Courier"/>
                <a:cs typeface="Courier"/>
              </a:rPr>
              <a:t>in </a:t>
            </a:r>
            <a:r>
              <a:rPr lang="en-US" sz="1600" dirty="0">
                <a:latin typeface="Courier"/>
                <a:cs typeface="Courier"/>
              </a:rPr>
              <a:t>lines: </a:t>
            </a:r>
          </a:p>
          <a:p>
            <a:r>
              <a:rPr lang="en-US" sz="1600" dirty="0">
                <a:latin typeface="Courier"/>
                <a:cs typeface="Courier"/>
              </a:rPr>
              <a:t>    values = </a:t>
            </a:r>
            <a:r>
              <a:rPr lang="en-US" sz="1600" dirty="0" err="1">
                <a:latin typeface="Courier"/>
                <a:cs typeface="Courier"/>
              </a:rPr>
              <a:t>line.split</a:t>
            </a:r>
            <a:r>
              <a:rPr lang="en-US" sz="1600" dirty="0">
                <a:latin typeface="Courier"/>
                <a:cs typeface="Courier"/>
              </a:rPr>
              <a:t>("=") 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key,val</a:t>
            </a:r>
            <a:r>
              <a:rPr lang="en-US" sz="1600" dirty="0">
                <a:latin typeface="Courier"/>
                <a:cs typeface="Courier"/>
              </a:rPr>
              <a:t> = values[0], values[1]     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keyDict</a:t>
            </a:r>
            <a:r>
              <a:rPr lang="en-US" sz="1600" dirty="0">
                <a:latin typeface="Courier"/>
                <a:cs typeface="Courier"/>
              </a:rPr>
              <a:t>[key] = </a:t>
            </a:r>
            <a:r>
              <a:rPr lang="en-US" sz="1600" dirty="0" err="1">
                <a:latin typeface="Courier"/>
                <a:cs typeface="Courier"/>
              </a:rPr>
              <a:t>val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CSVfile.write</a:t>
            </a:r>
            <a:r>
              <a:rPr lang="en-US" sz="1600" dirty="0">
                <a:latin typeface="Courier"/>
                <a:cs typeface="Courier"/>
              </a:rPr>
              <a:t>(’,’.join(</a:t>
            </a:r>
            <a:r>
              <a:rPr lang="en-US" sz="1600" dirty="0" err="1">
                <a:latin typeface="Courier"/>
                <a:cs typeface="Courier"/>
              </a:rPr>
              <a:t>keyDict.keys</a:t>
            </a:r>
            <a:r>
              <a:rPr lang="en-US" sz="1600" dirty="0">
                <a:latin typeface="Courier"/>
                <a:cs typeface="Courier"/>
              </a:rPr>
              <a:t>()))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CSVfile.write</a:t>
            </a:r>
            <a:r>
              <a:rPr lang="en-US" sz="1600" dirty="0">
                <a:latin typeface="Courier"/>
                <a:cs typeface="Courier"/>
              </a:rPr>
              <a:t>(’,’.join(</a:t>
            </a:r>
            <a:r>
              <a:rPr lang="en-US" sz="1600" dirty="0" err="1">
                <a:latin typeface="Courier"/>
                <a:cs typeface="Courier"/>
              </a:rPr>
              <a:t>keyDict.values</a:t>
            </a:r>
            <a:r>
              <a:rPr lang="en-US" sz="1600" dirty="0">
                <a:latin typeface="Courier"/>
                <a:cs typeface="Courier"/>
              </a:rPr>
              <a:t>()))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ADD95-A054-E4B7-D774-0EDDF3FFA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6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9019D-68F0-B28E-26E5-191AFF06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 Strategy: Brand-New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750C4-85FE-F4D2-1A8C-97DB75FBB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1310640"/>
            <a:ext cx="5630852" cy="4780599"/>
          </a:xfrm>
        </p:spPr>
        <p:txBody>
          <a:bodyPr/>
          <a:lstStyle/>
          <a:p>
            <a:r>
              <a:rPr lang="en-US" sz="2000" dirty="0"/>
              <a:t>A new code interface needs to be created if</a:t>
            </a:r>
          </a:p>
          <a:p>
            <a:pPr lvl="1"/>
            <a:r>
              <a:rPr lang="en-US" sz="2000" dirty="0"/>
              <a:t>The input structure is too complicated</a:t>
            </a:r>
          </a:p>
          <a:p>
            <a:pPr lvl="1"/>
            <a:r>
              <a:rPr lang="en-US" sz="2000" dirty="0"/>
              <a:t>The developer prefers a more specific perturbation syntax</a:t>
            </a:r>
          </a:p>
          <a:p>
            <a:pPr lvl="1"/>
            <a:r>
              <a:rPr lang="en-US" sz="2000" dirty="0"/>
              <a:t>The code output file is not a CSV</a:t>
            </a:r>
          </a:p>
          <a:p>
            <a:r>
              <a:rPr lang="en-US" sz="2000" dirty="0"/>
              <a:t>Functionalities needed</a:t>
            </a:r>
          </a:p>
          <a:p>
            <a:pPr lvl="1"/>
            <a:r>
              <a:rPr lang="en-US" sz="2000" dirty="0"/>
              <a:t>Input parser, for the input reading and perturbation</a:t>
            </a:r>
          </a:p>
          <a:p>
            <a:pPr lvl="1"/>
            <a:r>
              <a:rPr lang="en-US" sz="2000" dirty="0"/>
              <a:t>Output parser, for converting the output file(s) into a single CSV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A23CE08-5BC4-0CCE-3047-D7B51BDC89B3}"/>
              </a:ext>
            </a:extLst>
          </p:cNvPr>
          <p:cNvSpPr/>
          <p:nvPr/>
        </p:nvSpPr>
        <p:spPr bwMode="auto">
          <a:xfrm>
            <a:off x="7224663" y="1437846"/>
            <a:ext cx="1664799" cy="7664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Arial"/>
                <a:cs typeface="Arial"/>
              </a:rPr>
              <a:t>External Code</a:t>
            </a:r>
          </a:p>
        </p:txBody>
      </p:sp>
      <p:sp>
        <p:nvSpPr>
          <p:cNvPr id="5" name="Decision 4">
            <a:extLst>
              <a:ext uri="{FF2B5EF4-FFF2-40B4-BE49-F238E27FC236}">
                <a16:creationId xmlns:a16="http://schemas.microsoft.com/office/drawing/2014/main" id="{88EE4177-4EC8-E0BC-1B12-89CF7403A804}"/>
              </a:ext>
            </a:extLst>
          </p:cNvPr>
          <p:cNvSpPr/>
          <p:nvPr/>
        </p:nvSpPr>
        <p:spPr bwMode="auto">
          <a:xfrm>
            <a:off x="6936611" y="2544785"/>
            <a:ext cx="2252039" cy="1086806"/>
          </a:xfrm>
          <a:prstGeom prst="flowChartDecision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Structured text input file?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C71A11-5C9C-AFB3-5717-F6B15F99E10A}"/>
              </a:ext>
            </a:extLst>
          </p:cNvPr>
          <p:cNvCxnSpPr>
            <a:stCxn id="4" idx="2"/>
            <a:endCxn id="5" idx="0"/>
          </p:cNvCxnSpPr>
          <p:nvPr/>
        </p:nvCxnSpPr>
        <p:spPr bwMode="auto">
          <a:xfrm>
            <a:off x="8057062" y="2204343"/>
            <a:ext cx="5568" cy="34044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025CB5-31C9-C0B7-E539-35EF19A0FFAD}"/>
              </a:ext>
            </a:extLst>
          </p:cNvPr>
          <p:cNvCxnSpPr/>
          <p:nvPr/>
        </p:nvCxnSpPr>
        <p:spPr bwMode="auto">
          <a:xfrm>
            <a:off x="9188650" y="3076914"/>
            <a:ext cx="48725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89EB066-B4F6-3B1B-39C0-6190A1616DD5}"/>
              </a:ext>
            </a:extLst>
          </p:cNvPr>
          <p:cNvSpPr txBox="1"/>
          <p:nvPr/>
        </p:nvSpPr>
        <p:spPr>
          <a:xfrm>
            <a:off x="9178367" y="2738360"/>
            <a:ext cx="434734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>
                <a:latin typeface="Arial"/>
                <a:cs typeface="Arial"/>
              </a:rPr>
              <a:t>no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3FD2B6F-83C7-C346-D146-D74E938FF19F}"/>
              </a:ext>
            </a:extLst>
          </p:cNvPr>
          <p:cNvSpPr/>
          <p:nvPr/>
        </p:nvSpPr>
        <p:spPr bwMode="auto">
          <a:xfrm>
            <a:off x="9689000" y="2598487"/>
            <a:ext cx="1664799" cy="9676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Arial"/>
                <a:cs typeface="Arial"/>
              </a:rPr>
              <a:t>Create Code Interface (Input)</a:t>
            </a:r>
          </a:p>
        </p:txBody>
      </p:sp>
      <p:sp>
        <p:nvSpPr>
          <p:cNvPr id="14" name="Decision 13">
            <a:extLst>
              <a:ext uri="{FF2B5EF4-FFF2-40B4-BE49-F238E27FC236}">
                <a16:creationId xmlns:a16="http://schemas.microsoft.com/office/drawing/2014/main" id="{F9C247A1-F31F-FC7B-46C5-589A09802B7F}"/>
              </a:ext>
            </a:extLst>
          </p:cNvPr>
          <p:cNvSpPr/>
          <p:nvPr/>
        </p:nvSpPr>
        <p:spPr bwMode="auto">
          <a:xfrm>
            <a:off x="9652983" y="4037504"/>
            <a:ext cx="1740095" cy="1086806"/>
          </a:xfrm>
          <a:prstGeom prst="flowChartDecision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CSV output?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5D7B83-1C5D-7D8F-5FCD-2D01F70F9992}"/>
              </a:ext>
            </a:extLst>
          </p:cNvPr>
          <p:cNvCxnSpPr>
            <a:stCxn id="13" idx="2"/>
            <a:endCxn id="14" idx="0"/>
          </p:cNvCxnSpPr>
          <p:nvPr/>
        </p:nvCxnSpPr>
        <p:spPr bwMode="auto">
          <a:xfrm>
            <a:off x="10521400" y="3566122"/>
            <a:ext cx="1631" cy="4713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CAD227-B720-5BF1-8607-55CC9C57BAB8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 bwMode="auto">
          <a:xfrm flipH="1">
            <a:off x="10521399" y="5124310"/>
            <a:ext cx="1632" cy="50719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04376D5-0597-499A-EC11-4034A9CB5187}"/>
              </a:ext>
            </a:extLst>
          </p:cNvPr>
          <p:cNvSpPr txBox="1"/>
          <p:nvPr/>
        </p:nvSpPr>
        <p:spPr>
          <a:xfrm>
            <a:off x="10523320" y="5145743"/>
            <a:ext cx="434734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b="1" i="1" dirty="0">
                <a:latin typeface="Arial"/>
                <a:cs typeface="Arial"/>
              </a:rPr>
              <a:t>no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DE468AB-8394-BB9C-E0B2-7A5B5CCC24AC}"/>
              </a:ext>
            </a:extLst>
          </p:cNvPr>
          <p:cNvSpPr/>
          <p:nvPr/>
        </p:nvSpPr>
        <p:spPr bwMode="auto">
          <a:xfrm>
            <a:off x="9554855" y="5631502"/>
            <a:ext cx="1933087" cy="9807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700" dirty="0">
                <a:solidFill>
                  <a:schemeClr val="tx1"/>
                </a:solidFill>
                <a:cs typeface="Arial"/>
              </a:rPr>
              <a:t>Create an output parser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2AFDA-2EFA-95C6-4C97-E9AB3F01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8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L 2020">
  <a:themeElements>
    <a:clrScheme name="INL 2020">
      <a:dk1>
        <a:srgbClr val="000000"/>
      </a:dk1>
      <a:lt1>
        <a:srgbClr val="FFFFFF"/>
      </a:lt1>
      <a:dk2>
        <a:srgbClr val="06509D"/>
      </a:dk2>
      <a:lt2>
        <a:srgbClr val="2CA8E1"/>
      </a:lt2>
      <a:accent1>
        <a:srgbClr val="8EC423"/>
      </a:accent1>
      <a:accent2>
        <a:srgbClr val="2CA8E1"/>
      </a:accent2>
      <a:accent3>
        <a:srgbClr val="832369"/>
      </a:accent3>
      <a:accent4>
        <a:srgbClr val="CF1D4C"/>
      </a:accent4>
      <a:accent5>
        <a:srgbClr val="F78E20"/>
      </a:accent5>
      <a:accent6>
        <a:srgbClr val="59595C"/>
      </a:accent6>
      <a:hlink>
        <a:srgbClr val="7F7F7F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04969E66C47D43B72D976B0F2EDCB6" ma:contentTypeVersion="16" ma:contentTypeDescription="Create a new document." ma:contentTypeScope="" ma:versionID="f5a595137608e6b122e8d3bd132ee898">
  <xsd:schema xmlns:xsd="http://www.w3.org/2001/XMLSchema" xmlns:xs="http://www.w3.org/2001/XMLSchema" xmlns:p="http://schemas.microsoft.com/office/2006/metadata/properties" xmlns:ns2="e6cba3a1-1013-472a-b3ba-ce16017401c5" xmlns:ns3="40a6561d-8ad2-48c6-b10d-6c4d8e9afc2c" xmlns:ns4="ca77b916-f394-4de9-b274-c15ee8638632" targetNamespace="http://schemas.microsoft.com/office/2006/metadata/properties" ma:root="true" ma:fieldsID="54bd90bb722a744ff98851fe7f8a3ba8" ns2:_="" ns3:_="" ns4:_="">
    <xsd:import namespace="e6cba3a1-1013-472a-b3ba-ce16017401c5"/>
    <xsd:import namespace="40a6561d-8ad2-48c6-b10d-6c4d8e9afc2c"/>
    <xsd:import namespace="ca77b916-f394-4de9-b274-c15ee86386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cba3a1-1013-472a-b3ba-ce16017401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0b78db39-37aa-4e28-bb7e-9642684d42d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a6561d-8ad2-48c6-b10d-6c4d8e9afc2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77b916-f394-4de9-b274-c15ee8638632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c2490f9-29dc-47f1-b1df-396e25c82a20}" ma:internalName="TaxCatchAll" ma:showField="CatchAllData" ma:web="40a6561d-8ad2-48c6-b10d-6c4d8e9afc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a77b916-f394-4de9-b274-c15ee8638632" xsi:nil="true"/>
    <lcf76f155ced4ddcb4097134ff3c332f xmlns="e6cba3a1-1013-472a-b3ba-ce16017401c5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517C79-79A6-4F5C-8CC2-E9FC572564CB}"/>
</file>

<file path=customXml/itemProps2.xml><?xml version="1.0" encoding="utf-8"?>
<ds:datastoreItem xmlns:ds="http://schemas.openxmlformats.org/officeDocument/2006/customXml" ds:itemID="{21A68D4D-9402-4485-B11D-8DDDCEB2E4C5}">
  <ds:schemaRefs>
    <ds:schemaRef ds:uri="http://schemas.microsoft.com/office/infopath/2007/PartnerControls"/>
    <ds:schemaRef ds:uri="e6cba3a1-1013-472a-b3ba-ce16017401c5"/>
    <ds:schemaRef ds:uri="http://purl.org/dc/terms/"/>
    <ds:schemaRef ds:uri="40a6561d-8ad2-48c6-b10d-6c4d8e9afc2c"/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322932C-873F-4D0F-B9E0-AE16472CDC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1572</Words>
  <Application>Microsoft Macintosh PowerPoint</Application>
  <PresentationFormat>Widescreen</PresentationFormat>
  <Paragraphs>269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</vt:lpstr>
      <vt:lpstr>Myriad Pro Condensed</vt:lpstr>
      <vt:lpstr>Times New Roman</vt:lpstr>
      <vt:lpstr>INL 2020</vt:lpstr>
      <vt:lpstr>PowerPoint Presentation</vt:lpstr>
      <vt:lpstr>RAVEN Interaction with External Applications</vt:lpstr>
      <vt:lpstr>Coupling a Code with RAVEN: Introduction</vt:lpstr>
      <vt:lpstr>How to Couple a Code to RAVEN</vt:lpstr>
      <vt:lpstr>Coupling a Code with RAVEN: Interfaces</vt:lpstr>
      <vt:lpstr>Coupling Strategy: GenericCode Interface</vt:lpstr>
      <vt:lpstr>Coupling Strategy: No Text-Based Input Format</vt:lpstr>
      <vt:lpstr>Coupling Strategy: Text Input but No CSV Output</vt:lpstr>
      <vt:lpstr>Coupling Strategy: Brand-New Interface</vt:lpstr>
      <vt:lpstr>Coupling a Code with RAVEN: Methods</vt:lpstr>
      <vt:lpstr>Coupling a Code with RAVEN: generateCommand</vt:lpstr>
      <vt:lpstr>Coupling a Code with RAVEN: createNewInput</vt:lpstr>
      <vt:lpstr>Coupling a Code with RAVEN: Initialize</vt:lpstr>
      <vt:lpstr>Coupling a Code with RAVEN: finalizeCodeOutput</vt:lpstr>
      <vt:lpstr>Coupling a Code with RAVEN: checkForOutputFailure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Daniel L. Campbell</dc:creator>
  <cp:keywords/>
  <dc:description/>
  <cp:lastModifiedBy>Diego Mandelli</cp:lastModifiedBy>
  <cp:revision>81</cp:revision>
  <dcterms:created xsi:type="dcterms:W3CDTF">2020-04-22T20:22:45Z</dcterms:created>
  <dcterms:modified xsi:type="dcterms:W3CDTF">2022-07-26T05:38:23Z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0x0101004404969E66C47D43B72D976B0F2EDCB6</vt:lpwstr>
  </property>
</Properties>
</file>