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13"/>
  </p:notesMasterIdLst>
  <p:sldIdLst>
    <p:sldId id="256" r:id="rId5"/>
    <p:sldId id="273" r:id="rId6"/>
    <p:sldId id="275" r:id="rId7"/>
    <p:sldId id="276" r:id="rId8"/>
    <p:sldId id="277" r:id="rId9"/>
    <p:sldId id="278" r:id="rId10"/>
    <p:sldId id="27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DE0B61-166F-B908-0038-B07C2BED0782}" name="Paul W. Talbot" initials="PT" userId="S::Paul.Talbot@inl.gov::47b4e9e4-eb66-4b1d-81b2-c4f964d4aa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423"/>
    <a:srgbClr val="2DA9E1"/>
    <a:srgbClr val="07519E"/>
    <a:srgbClr val="1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2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J. McDowell" userId="412bfda5-1f25-4ce6-9702-f029b209da7d" providerId="ADAL" clId="{1AC48748-6070-D243-B465-10C31249A375}"/>
    <pc:docChg chg="undo custSel modSld">
      <pc:chgData name="Dylan J. McDowell" userId="412bfda5-1f25-4ce6-9702-f029b209da7d" providerId="ADAL" clId="{1AC48748-6070-D243-B465-10C31249A375}" dt="2022-07-18T17:36:40.348" v="218" actId="1076"/>
      <pc:docMkLst>
        <pc:docMk/>
      </pc:docMkLst>
      <pc:sldChg chg="modSp mod">
        <pc:chgData name="Dylan J. McDowell" userId="412bfda5-1f25-4ce6-9702-f029b209da7d" providerId="ADAL" clId="{1AC48748-6070-D243-B465-10C31249A375}" dt="2022-07-18T17:23:29.901" v="14" actId="20577"/>
        <pc:sldMkLst>
          <pc:docMk/>
          <pc:sldMk cId="697058250" sldId="340"/>
        </pc:sldMkLst>
        <pc:spChg chg="mod">
          <ac:chgData name="Dylan J. McDowell" userId="412bfda5-1f25-4ce6-9702-f029b209da7d" providerId="ADAL" clId="{1AC48748-6070-D243-B465-10C31249A375}" dt="2022-07-18T17:23:10.243" v="5" actId="1076"/>
          <ac:spMkLst>
            <pc:docMk/>
            <pc:sldMk cId="697058250" sldId="340"/>
            <ac:spMk id="3" creationId="{21AF0815-A0A2-EB45-8A65-24F6A25D3AA1}"/>
          </ac:spMkLst>
        </pc:spChg>
        <pc:spChg chg="mod">
          <ac:chgData name="Dylan J. McDowell" userId="412bfda5-1f25-4ce6-9702-f029b209da7d" providerId="ADAL" clId="{1AC48748-6070-D243-B465-10C31249A375}" dt="2022-07-18T17:23:29.901" v="14" actId="20577"/>
          <ac:spMkLst>
            <pc:docMk/>
            <pc:sldMk cId="697058250" sldId="340"/>
            <ac:spMk id="6" creationId="{BE137DCC-A19C-A14D-AC48-FAA1552D6CB5}"/>
          </ac:spMkLst>
        </pc:spChg>
        <pc:spChg chg="mod">
          <ac:chgData name="Dylan J. McDowell" userId="412bfda5-1f25-4ce6-9702-f029b209da7d" providerId="ADAL" clId="{1AC48748-6070-D243-B465-10C31249A375}" dt="2022-07-18T17:23:21.966" v="11" actId="403"/>
          <ac:spMkLst>
            <pc:docMk/>
            <pc:sldMk cId="697058250" sldId="340"/>
            <ac:spMk id="7" creationId="{465A97FC-5B54-9047-8873-8CCF456C0481}"/>
          </ac:spMkLst>
        </pc:spChg>
        <pc:picChg chg="mod">
          <ac:chgData name="Dylan J. McDowell" userId="412bfda5-1f25-4ce6-9702-f029b209da7d" providerId="ADAL" clId="{1AC48748-6070-D243-B465-10C31249A375}" dt="2022-07-18T17:22:56.575" v="2" actId="1076"/>
          <ac:picMkLst>
            <pc:docMk/>
            <pc:sldMk cId="697058250" sldId="340"/>
            <ac:picMk id="4" creationId="{48D09649-34B7-6640-A277-C2EFCD2A071F}"/>
          </ac:picMkLst>
        </pc:picChg>
      </pc:sldChg>
      <pc:sldChg chg="modSp mod">
        <pc:chgData name="Dylan J. McDowell" userId="412bfda5-1f25-4ce6-9702-f029b209da7d" providerId="ADAL" clId="{1AC48748-6070-D243-B465-10C31249A375}" dt="2022-07-18T17:24:37.835" v="27" actId="404"/>
        <pc:sldMkLst>
          <pc:docMk/>
          <pc:sldMk cId="630147916" sldId="341"/>
        </pc:sldMkLst>
        <pc:spChg chg="mod">
          <ac:chgData name="Dylan J. McDowell" userId="412bfda5-1f25-4ce6-9702-f029b209da7d" providerId="ADAL" clId="{1AC48748-6070-D243-B465-10C31249A375}" dt="2022-07-18T17:24:22.766" v="21" actId="20577"/>
          <ac:spMkLst>
            <pc:docMk/>
            <pc:sldMk cId="630147916" sldId="341"/>
            <ac:spMk id="3" creationId="{03272E75-92CA-3C45-9C21-999D6D886626}"/>
          </ac:spMkLst>
        </pc:spChg>
        <pc:spChg chg="mod">
          <ac:chgData name="Dylan J. McDowell" userId="412bfda5-1f25-4ce6-9702-f029b209da7d" providerId="ADAL" clId="{1AC48748-6070-D243-B465-10C31249A375}" dt="2022-07-18T17:24:37.835" v="27" actId="404"/>
          <ac:spMkLst>
            <pc:docMk/>
            <pc:sldMk cId="630147916" sldId="341"/>
            <ac:spMk id="5" creationId="{63AB806D-BF36-0344-BF39-97B92145D2EE}"/>
          </ac:spMkLst>
        </pc:spChg>
      </pc:sldChg>
      <pc:sldChg chg="delSp modSp mod">
        <pc:chgData name="Dylan J. McDowell" userId="412bfda5-1f25-4ce6-9702-f029b209da7d" providerId="ADAL" clId="{1AC48748-6070-D243-B465-10C31249A375}" dt="2022-07-18T17:28:15.637" v="124" actId="20577"/>
        <pc:sldMkLst>
          <pc:docMk/>
          <pc:sldMk cId="154293833" sldId="342"/>
        </pc:sldMkLst>
        <pc:spChg chg="mod">
          <ac:chgData name="Dylan J. McDowell" userId="412bfda5-1f25-4ce6-9702-f029b209da7d" providerId="ADAL" clId="{1AC48748-6070-D243-B465-10C31249A375}" dt="2022-07-18T17:28:15.637" v="124" actId="20577"/>
          <ac:spMkLst>
            <pc:docMk/>
            <pc:sldMk cId="154293833" sldId="342"/>
            <ac:spMk id="3" creationId="{5F39F8EF-A587-404E-94DC-95AF9EC4A33E}"/>
          </ac:spMkLst>
        </pc:spChg>
        <pc:spChg chg="del">
          <ac:chgData name="Dylan J. McDowell" userId="412bfda5-1f25-4ce6-9702-f029b209da7d" providerId="ADAL" clId="{1AC48748-6070-D243-B465-10C31249A375}" dt="2022-07-18T17:25:07.654" v="29" actId="478"/>
          <ac:spMkLst>
            <pc:docMk/>
            <pc:sldMk cId="154293833" sldId="342"/>
            <ac:spMk id="8" creationId="{C4DEB5CA-7FD8-3F45-9152-FADB77BFED5B}"/>
          </ac:spMkLst>
        </pc:spChg>
        <pc:picChg chg="mod">
          <ac:chgData name="Dylan J. McDowell" userId="412bfda5-1f25-4ce6-9702-f029b209da7d" providerId="ADAL" clId="{1AC48748-6070-D243-B465-10C31249A375}" dt="2022-07-18T17:26:13.607" v="45" actId="1076"/>
          <ac:picMkLst>
            <pc:docMk/>
            <pc:sldMk cId="154293833" sldId="342"/>
            <ac:picMk id="5" creationId="{97807285-4CC4-9240-B4CD-663711EA15CA}"/>
          </ac:picMkLst>
        </pc:picChg>
        <pc:picChg chg="mod">
          <ac:chgData name="Dylan J. McDowell" userId="412bfda5-1f25-4ce6-9702-f029b209da7d" providerId="ADAL" clId="{1AC48748-6070-D243-B465-10C31249A375}" dt="2022-07-18T17:26:09.975" v="44" actId="1076"/>
          <ac:picMkLst>
            <pc:docMk/>
            <pc:sldMk cId="154293833" sldId="342"/>
            <ac:picMk id="7" creationId="{EF0D2022-D284-3141-BC57-0656F9DB4AA8}"/>
          </ac:picMkLst>
        </pc:picChg>
        <pc:picChg chg="mod">
          <ac:chgData name="Dylan J. McDowell" userId="412bfda5-1f25-4ce6-9702-f029b209da7d" providerId="ADAL" clId="{1AC48748-6070-D243-B465-10C31249A375}" dt="2022-07-18T17:26:20.226" v="47" actId="1076"/>
          <ac:picMkLst>
            <pc:docMk/>
            <pc:sldMk cId="154293833" sldId="342"/>
            <ac:picMk id="9" creationId="{6F56C865-A558-0248-B4B7-6B59FEC83D3F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08.851" v="198" actId="20577"/>
        <pc:sldMkLst>
          <pc:docMk/>
          <pc:sldMk cId="1880553448" sldId="349"/>
        </pc:sldMkLst>
        <pc:spChg chg="mod">
          <ac:chgData name="Dylan J. McDowell" userId="412bfda5-1f25-4ce6-9702-f029b209da7d" providerId="ADAL" clId="{1AC48748-6070-D243-B465-10C31249A375}" dt="2022-07-18T17:34:08.851" v="198" actId="20577"/>
          <ac:spMkLst>
            <pc:docMk/>
            <pc:sldMk cId="1880553448" sldId="349"/>
            <ac:spMk id="3" creationId="{69B98CC8-17F2-0244-9C8C-816FE596FC02}"/>
          </ac:spMkLst>
        </pc:spChg>
        <pc:picChg chg="mod">
          <ac:chgData name="Dylan J. McDowell" userId="412bfda5-1f25-4ce6-9702-f029b209da7d" providerId="ADAL" clId="{1AC48748-6070-D243-B465-10C31249A375}" dt="2022-07-18T17:32:11.590" v="160" actId="1076"/>
          <ac:picMkLst>
            <pc:docMk/>
            <pc:sldMk cId="1880553448" sldId="349"/>
            <ac:picMk id="5" creationId="{BAF6F1EB-7CD0-2745-924C-1F893734ED55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39.567" v="201" actId="207"/>
        <pc:sldMkLst>
          <pc:docMk/>
          <pc:sldMk cId="3167714483" sldId="350"/>
        </pc:sldMkLst>
        <pc:spChg chg="mod">
          <ac:chgData name="Dylan J. McDowell" userId="412bfda5-1f25-4ce6-9702-f029b209da7d" providerId="ADAL" clId="{1AC48748-6070-D243-B465-10C31249A375}" dt="2022-07-18T17:34:39.567" v="201" actId="207"/>
          <ac:spMkLst>
            <pc:docMk/>
            <pc:sldMk cId="3167714483" sldId="350"/>
            <ac:spMk id="3" creationId="{542141AB-B886-B943-839A-96F6DFDE012E}"/>
          </ac:spMkLst>
        </pc:spChg>
      </pc:sldChg>
      <pc:sldChg chg="modSp mod">
        <pc:chgData name="Dylan J. McDowell" userId="412bfda5-1f25-4ce6-9702-f029b209da7d" providerId="ADAL" clId="{1AC48748-6070-D243-B465-10C31249A375}" dt="2022-07-18T17:35:22.444" v="210" actId="20577"/>
        <pc:sldMkLst>
          <pc:docMk/>
          <pc:sldMk cId="2152263749" sldId="351"/>
        </pc:sldMkLst>
        <pc:spChg chg="mod">
          <ac:chgData name="Dylan J. McDowell" userId="412bfda5-1f25-4ce6-9702-f029b209da7d" providerId="ADAL" clId="{1AC48748-6070-D243-B465-10C31249A375}" dt="2022-07-18T17:35:22.444" v="210" actId="20577"/>
          <ac:spMkLst>
            <pc:docMk/>
            <pc:sldMk cId="2152263749" sldId="351"/>
            <ac:spMk id="3" creationId="{B1B61943-0766-7E4E-B1E5-2736FBA0D367}"/>
          </ac:spMkLst>
        </pc:spChg>
      </pc:sldChg>
      <pc:sldChg chg="modSp mod">
        <pc:chgData name="Dylan J. McDowell" userId="412bfda5-1f25-4ce6-9702-f029b209da7d" providerId="ADAL" clId="{1AC48748-6070-D243-B465-10C31249A375}" dt="2022-07-18T17:36:05.064" v="217" actId="207"/>
        <pc:sldMkLst>
          <pc:docMk/>
          <pc:sldMk cId="2915769285" sldId="352"/>
        </pc:sldMkLst>
        <pc:spChg chg="mod">
          <ac:chgData name="Dylan J. McDowell" userId="412bfda5-1f25-4ce6-9702-f029b209da7d" providerId="ADAL" clId="{1AC48748-6070-D243-B465-10C31249A375}" dt="2022-07-18T17:35:34.242" v="211" actId="1076"/>
          <ac:spMkLst>
            <pc:docMk/>
            <pc:sldMk cId="2915769285" sldId="352"/>
            <ac:spMk id="2" creationId="{404D5087-C4EA-4C4F-899C-CEF41C88957C}"/>
          </ac:spMkLst>
        </pc:spChg>
        <pc:spChg chg="mod">
          <ac:chgData name="Dylan J. McDowell" userId="412bfda5-1f25-4ce6-9702-f029b209da7d" providerId="ADAL" clId="{1AC48748-6070-D243-B465-10C31249A375}" dt="2022-07-18T17:36:05.064" v="217" actId="207"/>
          <ac:spMkLst>
            <pc:docMk/>
            <pc:sldMk cId="2915769285" sldId="352"/>
            <ac:spMk id="3" creationId="{740281D0-8A85-F64F-ADFA-1641EC64DC50}"/>
          </ac:spMkLst>
        </pc:spChg>
        <pc:picChg chg="mod">
          <ac:chgData name="Dylan J. McDowell" userId="412bfda5-1f25-4ce6-9702-f029b209da7d" providerId="ADAL" clId="{1AC48748-6070-D243-B465-10C31249A375}" dt="2022-07-18T17:35:42.058" v="213" actId="1076"/>
          <ac:picMkLst>
            <pc:docMk/>
            <pc:sldMk cId="2915769285" sldId="352"/>
            <ac:picMk id="5" creationId="{E34BD50D-C922-FC4D-B0F9-9F14155F9510}"/>
          </ac:picMkLst>
        </pc:picChg>
      </pc:sldChg>
      <pc:sldChg chg="modSp mod">
        <pc:chgData name="Dylan J. McDowell" userId="412bfda5-1f25-4ce6-9702-f029b209da7d" providerId="ADAL" clId="{1AC48748-6070-D243-B465-10C31249A375}" dt="2022-07-18T17:23:58.183" v="17" actId="207"/>
        <pc:sldMkLst>
          <pc:docMk/>
          <pc:sldMk cId="2515134238" sldId="353"/>
        </pc:sldMkLst>
        <pc:spChg chg="mod">
          <ac:chgData name="Dylan J. McDowell" userId="412bfda5-1f25-4ce6-9702-f029b209da7d" providerId="ADAL" clId="{1AC48748-6070-D243-B465-10C31249A375}" dt="2022-07-18T17:23:58.183" v="17" actId="207"/>
          <ac:spMkLst>
            <pc:docMk/>
            <pc:sldMk cId="2515134238" sldId="353"/>
            <ac:spMk id="3" creationId="{FA1C246F-8E46-EC4C-B6EC-788BEC814256}"/>
          </ac:spMkLst>
        </pc:spChg>
      </pc:sldChg>
      <pc:sldChg chg="modSp mod">
        <pc:chgData name="Dylan J. McDowell" userId="412bfda5-1f25-4ce6-9702-f029b209da7d" providerId="ADAL" clId="{1AC48748-6070-D243-B465-10C31249A375}" dt="2022-07-18T17:31:55.539" v="157" actId="1076"/>
        <pc:sldMkLst>
          <pc:docMk/>
          <pc:sldMk cId="2558424501" sldId="356"/>
        </pc:sldMkLst>
        <pc:spChg chg="mod">
          <ac:chgData name="Dylan J. McDowell" userId="412bfda5-1f25-4ce6-9702-f029b209da7d" providerId="ADAL" clId="{1AC48748-6070-D243-B465-10C31249A375}" dt="2022-07-18T17:28:32.521" v="125" actId="1076"/>
          <ac:spMkLst>
            <pc:docMk/>
            <pc:sldMk cId="2558424501" sldId="356"/>
            <ac:spMk id="2" creationId="{6CFE73B4-A998-1C41-B18E-D5A5FC19D5C1}"/>
          </ac:spMkLst>
        </pc:spChg>
        <pc:spChg chg="mod">
          <ac:chgData name="Dylan J. McDowell" userId="412bfda5-1f25-4ce6-9702-f029b209da7d" providerId="ADAL" clId="{1AC48748-6070-D243-B465-10C31249A375}" dt="2022-07-18T17:31:23.830" v="154" actId="207"/>
          <ac:spMkLst>
            <pc:docMk/>
            <pc:sldMk cId="2558424501" sldId="356"/>
            <ac:spMk id="3" creationId="{69B98CC8-17F2-0244-9C8C-816FE596FC02}"/>
          </ac:spMkLst>
        </pc:spChg>
        <pc:spChg chg="mod">
          <ac:chgData name="Dylan J. McDowell" userId="412bfda5-1f25-4ce6-9702-f029b209da7d" providerId="ADAL" clId="{1AC48748-6070-D243-B465-10C31249A375}" dt="2022-07-18T17:28:39.955" v="127" actId="1076"/>
          <ac:spMkLst>
            <pc:docMk/>
            <pc:sldMk cId="2558424501" sldId="356"/>
            <ac:spMk id="4" creationId="{C2BB0527-321B-4B44-B8A2-EE47C0031780}"/>
          </ac:spMkLst>
        </pc:spChg>
        <pc:picChg chg="mod">
          <ac:chgData name="Dylan J. McDowell" userId="412bfda5-1f25-4ce6-9702-f029b209da7d" providerId="ADAL" clId="{1AC48748-6070-D243-B465-10C31249A375}" dt="2022-07-18T17:31:55.539" v="157" actId="1076"/>
          <ac:picMkLst>
            <pc:docMk/>
            <pc:sldMk cId="2558424501" sldId="356"/>
            <ac:picMk id="7" creationId="{51795857-196C-BC4F-A3D5-0A10F315FE37}"/>
          </ac:picMkLst>
        </pc:picChg>
      </pc:sldChg>
      <pc:sldChg chg="modSp mod">
        <pc:chgData name="Dylan J. McDowell" userId="412bfda5-1f25-4ce6-9702-f029b209da7d" providerId="ADAL" clId="{1AC48748-6070-D243-B465-10C31249A375}" dt="2022-07-18T17:36:40.348" v="218" actId="1076"/>
        <pc:sldMkLst>
          <pc:docMk/>
          <pc:sldMk cId="3202115832" sldId="359"/>
        </pc:sldMkLst>
        <pc:spChg chg="mod">
          <ac:chgData name="Dylan J. McDowell" userId="412bfda5-1f25-4ce6-9702-f029b209da7d" providerId="ADAL" clId="{1AC48748-6070-D243-B465-10C31249A375}" dt="2022-07-18T17:36:40.348" v="218" actId="1076"/>
          <ac:spMkLst>
            <pc:docMk/>
            <pc:sldMk cId="3202115832" sldId="359"/>
            <ac:spMk id="3" creationId="{33E8A637-709F-694D-93E1-6271D14582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5" name="INL Logo">
            <a:extLst>
              <a:ext uri="{FF2B5EF4-FFF2-40B4-BE49-F238E27FC236}">
                <a16:creationId xmlns:a16="http://schemas.microsoft.com/office/drawing/2014/main" id="{21EEECFB-01DD-5F4A-AC25-029E8729B2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55025" y="5904670"/>
            <a:ext cx="3189597" cy="47345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AC40A-E02E-BBB7-BAAE-7324A1A611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234422" y="6027702"/>
            <a:ext cx="1968500" cy="317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21DDE-A929-3B48-9CF6-9A7DFF8AAAEE}"/>
              </a:ext>
            </a:extLst>
          </p:cNvPr>
          <p:cNvCxnSpPr>
            <a:cxnSpLocks/>
          </p:cNvCxnSpPr>
          <p:nvPr userDrawn="1"/>
        </p:nvCxnSpPr>
        <p:spPr>
          <a:xfrm>
            <a:off x="8352766" y="6008183"/>
            <a:ext cx="0" cy="35560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B3FEC5-4760-DC48-B91E-CFC0C33F63A9}"/>
              </a:ext>
            </a:extLst>
          </p:cNvPr>
          <p:cNvSpPr/>
          <p:nvPr userDrawn="1"/>
        </p:nvSpPr>
        <p:spPr>
          <a:xfrm>
            <a:off x="8465769" y="6335712"/>
            <a:ext cx="3726231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AE68D-24FC-6749-A309-042231DB68DA}"/>
              </a:ext>
            </a:extLst>
          </p:cNvPr>
          <p:cNvSpPr/>
          <p:nvPr userDrawn="1"/>
        </p:nvSpPr>
        <p:spPr>
          <a:xfrm>
            <a:off x="8465769" y="6237795"/>
            <a:ext cx="3726231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73990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 Series Analysis (TSA)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RAVEN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6D43-7FAB-834B-AA9F-965D52A8E5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b="0" dirty="0"/>
              <a:t>July 17th, 2024</a:t>
            </a:r>
          </a:p>
        </p:txBody>
      </p:sp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9CADB826-1671-9F7A-8CA2-86AE808F46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9506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1" y="558602"/>
            <a:ext cx="10415648" cy="1008797"/>
          </a:xfrm>
        </p:spPr>
        <p:txBody>
          <a:bodyPr anchor="t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38150" y="1739901"/>
            <a:ext cx="5081650" cy="4351338"/>
          </a:xfrm>
        </p:spPr>
        <p:txBody>
          <a:bodyPr>
            <a:normAutofit/>
          </a:bodyPr>
          <a:lstStyle/>
          <a:p>
            <a:r>
              <a:rPr lang="en-US" dirty="0"/>
              <a:t>Learn Time Series Analysis (TSA)</a:t>
            </a:r>
          </a:p>
          <a:p>
            <a:pPr lvl="1"/>
            <a:r>
              <a:rPr lang="en-US" dirty="0"/>
              <a:t>Characterization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Generation</a:t>
            </a:r>
          </a:p>
          <a:p>
            <a:pPr lvl="1"/>
            <a:endParaRPr lang="en-US" dirty="0"/>
          </a:p>
          <a:p>
            <a:r>
              <a:rPr lang="en-US" dirty="0"/>
              <a:t>TSA in RAVEN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Getting Started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Close up photo of colorful graph data">
            <a:extLst>
              <a:ext uri="{FF2B5EF4-FFF2-40B4-BE49-F238E27FC236}">
                <a16:creationId xmlns:a16="http://schemas.microsoft.com/office/drawing/2014/main" id="{88EC76BA-23BD-409A-C601-1D300BCE20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6272148" y="1739901"/>
            <a:ext cx="5081651" cy="4351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750E-D075-B0C4-6B48-7D4FA6E3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F7C8-F68A-E6FA-E7A0-CF489F10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Analyzing Data in a Time Series</a:t>
            </a:r>
          </a:p>
          <a:p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Signal characterization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Synthetic data generation</a:t>
            </a:r>
          </a:p>
          <a:p>
            <a:pPr lvl="1"/>
            <a:r>
              <a:rPr lang="en-US" dirty="0"/>
              <a:t>Forecasting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9165B-131F-39DC-CCF9-1AEFE145E1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632" y="1048772"/>
            <a:ext cx="5146281" cy="1711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59660-BA4F-3387-D5BC-D5AC26F55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0887" y="2928115"/>
            <a:ext cx="3765670" cy="2910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089CE-04EF-8F77-ED4A-E271E84B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331" y="2907413"/>
            <a:ext cx="3765669" cy="29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lines and dots&#10;&#10;Description automatically generated">
            <a:extLst>
              <a:ext uri="{FF2B5EF4-FFF2-40B4-BE49-F238E27FC236}">
                <a16:creationId xmlns:a16="http://schemas.microsoft.com/office/drawing/2014/main" id="{E52CD8FD-A6D0-A69F-B339-245060A1E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751" y="2558384"/>
            <a:ext cx="3026688" cy="2522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90907-5EDA-6968-C86E-942EB58A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TSA: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F0BC-1174-EDB3-FDAE-96B26BD3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551777"/>
            <a:ext cx="10415649" cy="4351338"/>
          </a:xfrm>
        </p:spPr>
        <p:txBody>
          <a:bodyPr/>
          <a:lstStyle/>
          <a:p>
            <a:r>
              <a:rPr lang="en-US" dirty="0"/>
              <a:t>Characterization</a:t>
            </a:r>
          </a:p>
          <a:p>
            <a:pPr lvl="1"/>
            <a:r>
              <a:rPr lang="en-US" dirty="0"/>
              <a:t>Mapping signals into functional Hilbert spaces</a:t>
            </a:r>
          </a:p>
          <a:p>
            <a:pPr lvl="1"/>
            <a:r>
              <a:rPr lang="en-US" dirty="0"/>
              <a:t>Finding distances between signals in abstract space</a:t>
            </a:r>
          </a:p>
          <a:p>
            <a:pPr lvl="1"/>
            <a:r>
              <a:rPr lang="en-US" dirty="0"/>
              <a:t>Fitting coefficients, functions to signals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Fourier transform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B702A-3B62-F7F4-2DFF-B0DDC7FC7C5A}"/>
                  </a:ext>
                </a:extLst>
              </p:cNvPr>
              <p:cNvSpPr txBox="1"/>
              <p:nvPr/>
            </p:nvSpPr>
            <p:spPr>
              <a:xfrm>
                <a:off x="4013792" y="3846094"/>
                <a:ext cx="4246547" cy="277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B702A-3B62-F7F4-2DFF-B0DDC7FC7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92" y="3846094"/>
                <a:ext cx="4246547" cy="277448"/>
              </a:xfrm>
              <a:prstGeom prst="rect">
                <a:avLst/>
              </a:prstGeom>
              <a:blipFill>
                <a:blip r:embed="rId3"/>
                <a:stretch>
                  <a:fillRect l="-2582" t="-177778" r="-287" b="-2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0330B3-148E-385A-F17C-53F6839EEFAA}"/>
                  </a:ext>
                </a:extLst>
              </p:cNvPr>
              <p:cNvSpPr txBox="1"/>
              <p:nvPr/>
            </p:nvSpPr>
            <p:spPr>
              <a:xfrm>
                <a:off x="2662239" y="4675160"/>
                <a:ext cx="4420441" cy="81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0330B3-148E-385A-F17C-53F6839EE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39" y="4675160"/>
                <a:ext cx="4420441" cy="810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57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66C1-0519-A5D6-36BC-157EE3F6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TSA: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3C98-BE9A-AAA7-8C47-5D9AFDA8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  <a:p>
            <a:pPr lvl="1"/>
            <a:r>
              <a:rPr lang="en-US" dirty="0"/>
              <a:t>Converts to/from signal within the same space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Normalization ([0,1], [z-score],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ZeroFilter</a:t>
            </a:r>
            <a:endParaRPr lang="en-US" dirty="0"/>
          </a:p>
          <a:p>
            <a:pPr lvl="1"/>
            <a:r>
              <a:rPr lang="en-US" dirty="0"/>
              <a:t>Differencing</a:t>
            </a:r>
          </a:p>
          <a:p>
            <a:pPr lvl="1"/>
            <a:r>
              <a:rPr lang="en-US" dirty="0" err="1"/>
              <a:t>PreserveCDF</a:t>
            </a:r>
            <a:endParaRPr 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E9025B1-AAA3-AFA9-68C2-E130103F8E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951" y="2494099"/>
            <a:ext cx="4801414" cy="3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9DDA-B27E-EBF1-E0EF-160C9EDA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TSA: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AA06-C401-2BFE-2B0B-5AAD0F7A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</a:t>
            </a:r>
          </a:p>
          <a:p>
            <a:pPr lvl="1"/>
            <a:r>
              <a:rPr lang="en-US" dirty="0"/>
              <a:t>Synthetic Histories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81F42-B59C-206A-7D04-1359D6C7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3" y="917304"/>
            <a:ext cx="4099560" cy="3074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721996-BB21-B2A5-B357-8C442ECF54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4716" y="2999624"/>
            <a:ext cx="4495165" cy="33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5FA4-3729-C573-1F28-4A3C804B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RAVEN TSA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34DE4-6D35-530F-ECDC-E54003C6B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489" y="1618411"/>
            <a:ext cx="4983531" cy="446818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503B872-B8FB-B6A4-2AE1-3D9975B7C57C}"/>
              </a:ext>
            </a:extLst>
          </p:cNvPr>
          <p:cNvGrpSpPr/>
          <p:nvPr/>
        </p:nvGrpSpPr>
        <p:grpSpPr>
          <a:xfrm>
            <a:off x="6280102" y="1618411"/>
            <a:ext cx="5166499" cy="2992916"/>
            <a:chOff x="6685190" y="957648"/>
            <a:chExt cx="3946230" cy="22522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FD1C53-5108-5D03-DD85-DFC1DED99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7"/>
            <a:stretch/>
          </p:blipFill>
          <p:spPr>
            <a:xfrm>
              <a:off x="6685191" y="957648"/>
              <a:ext cx="3946229" cy="3187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71700F-A35A-9C57-357A-10E0FD847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85190" y="1276350"/>
              <a:ext cx="3946229" cy="1933575"/>
            </a:xfrm>
            <a:prstGeom prst="rect">
              <a:avLst/>
            </a:prstGeom>
          </p:spPr>
        </p:pic>
      </p:grpSp>
      <p:sp>
        <p:nvSpPr>
          <p:cNvPr id="8" name="TextBox 22">
            <a:extLst>
              <a:ext uri="{FF2B5EF4-FFF2-40B4-BE49-F238E27FC236}">
                <a16:creationId xmlns:a16="http://schemas.microsoft.com/office/drawing/2014/main" id="{3AC45765-857D-CF13-6340-DA44E6D1E5B7}"/>
              </a:ext>
            </a:extLst>
          </p:cNvPr>
          <p:cNvSpPr txBox="1"/>
          <p:nvPr/>
        </p:nvSpPr>
        <p:spPr>
          <a:xfrm>
            <a:off x="6597982" y="5028117"/>
            <a:ext cx="516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is maintained in raven/ravenframework/TSA/README.md</a:t>
            </a:r>
          </a:p>
        </p:txBody>
      </p:sp>
    </p:spTree>
    <p:extLst>
      <p:ext uri="{BB962C8B-B14F-4D97-AF65-F5344CB8AC3E}">
        <p14:creationId xmlns:p14="http://schemas.microsoft.com/office/powerpoint/2010/main" val="256078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" id="{2A2FFFCA-57ED-3F4E-9633-7F5A4B8B1D37}" vid="{0996F196-6325-7C43-BA54-93CB30EB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1" ma:contentTypeDescription="Create a new document." ma:contentTypeScope="" ma:versionID="afe61b6fc7d66b9fc94ea4b6fed94eb9">
  <xsd:schema xmlns:xsd="http://www.w3.org/2001/XMLSchema" xmlns:xs="http://www.w3.org/2001/XMLSchema" xmlns:p="http://schemas.microsoft.com/office/2006/metadata/properties" xmlns:ns2="e6cba3a1-1013-472a-b3ba-ce16017401c5" xmlns:ns3="40a6561d-8ad2-48c6-b10d-6c4d8e9afc2c" targetNamespace="http://schemas.microsoft.com/office/2006/metadata/properties" ma:root="true" ma:fieldsID="9bf3c75cdcae3d05d928c745cb6b78ee" ns2:_="" ns3:_="">
    <xsd:import namespace="e6cba3a1-1013-472a-b3ba-ce16017401c5"/>
    <xsd:import namespace="40a6561d-8ad2-48c6-b10d-6c4d8e9afc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5DEA88-B066-44AB-81E2-2A16B53C2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40a6561d-8ad2-48c6-b10d-6c4d8e9afc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A68D4D-9402-4485-B11D-8DDDCEB2E4C5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e13a543c-6713-4e5a-aa83-cb6a8e4cb4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1615</TotalTime>
  <Words>161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Cambria Math</vt:lpstr>
      <vt:lpstr>Myriad Pro Cond</vt:lpstr>
      <vt:lpstr>Times New Roman</vt:lpstr>
      <vt:lpstr>INL 2020</vt:lpstr>
      <vt:lpstr>PowerPoint Presentation</vt:lpstr>
      <vt:lpstr>Objectives</vt:lpstr>
      <vt:lpstr>Time Series Analysis</vt:lpstr>
      <vt:lpstr>Three Kinds of TSA: Characterization</vt:lpstr>
      <vt:lpstr>Three Kinds of TSA: Transformation</vt:lpstr>
      <vt:lpstr>Three Kinds of TSA: Generation</vt:lpstr>
      <vt:lpstr>Algorithms in RAVEN TSA module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Dylan J. McDowell</dc:creator>
  <cp:keywords/>
  <dc:description/>
  <cp:lastModifiedBy>Congjian Wang</cp:lastModifiedBy>
  <cp:revision>7</cp:revision>
  <dcterms:created xsi:type="dcterms:W3CDTF">2022-07-18T16:28:38Z</dcterms:created>
  <dcterms:modified xsi:type="dcterms:W3CDTF">2024-07-11T14:47:34Z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