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Economica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profesor, my name is ling lin. My project topic is about canada post order tracking chatbot.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b276d6b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b276d6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me introduce it. This chatbot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is designed for one primary purpose - to simplify the process of checking order statuses with Canada Post. It does this by swiftly recognizing user queries and responding promptly with accurate information.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Let's delve into the essential functional aspects of our chatbot: This chatbot’s main functional requirements including tracking 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orders, recognizing specific patterns, handling inquiries, providing exit functionality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It is implemented by Python NLTK library and regular expressions for natural language processing. And the chatbot features are recognizing order numbers, handling greetings, and tracking inquiries.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954bc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954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part of the order tracking chatbot conversation. Let me show to you.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42425" y="1006425"/>
            <a:ext cx="432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Canada Post Order Tracking Chatbot</a:t>
            </a:r>
            <a:endParaRPr sz="21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934525" y="1919875"/>
            <a:ext cx="2490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ecember</a:t>
            </a:r>
            <a:r>
              <a:rPr lang="en"/>
              <a:t> 13, 2023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995875" y="2747350"/>
            <a:ext cx="221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Name: Ling 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Id: 301292283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272400" y="597325"/>
            <a:ext cx="85992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385625" y="1371850"/>
            <a:ext cx="66045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Efficient Order Tracking Support for Canada Post Customers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163" y="2009275"/>
            <a:ext cx="3615421" cy="29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478850" y="4729525"/>
            <a:ext cx="1084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postgrid.com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oject Overview</a:t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1158750" y="1107600"/>
            <a:ext cx="29427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orders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recognizing specific patterns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inquiries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exit functionality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3408600" y="2862533"/>
            <a:ext cx="129000" cy="773079"/>
            <a:chOff x="3484800" y="2862533"/>
            <a:chExt cx="129000" cy="773079"/>
          </a:xfrm>
        </p:grpSpPr>
        <p:sp>
          <p:nvSpPr>
            <p:cNvPr id="81" name="Google Shape;81;p15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" name="Google Shape;82;p15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83" name="Google Shape;83;p15"/>
          <p:cNvGrpSpPr/>
          <p:nvPr/>
        </p:nvGrpSpPr>
        <p:grpSpPr>
          <a:xfrm>
            <a:off x="1006350" y="1737738"/>
            <a:ext cx="129000" cy="1254971"/>
            <a:chOff x="1553050" y="1736575"/>
            <a:chExt cx="129000" cy="1254971"/>
          </a:xfrm>
        </p:grpSpPr>
        <p:sp>
          <p:nvSpPr>
            <p:cNvPr id="84" name="Google Shape;84;p15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5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2437950" y="3449250"/>
            <a:ext cx="27927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NLTK library 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expressions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6210875" y="1736575"/>
            <a:ext cx="129000" cy="1257296"/>
            <a:chOff x="5144075" y="1736575"/>
            <a:chExt cx="129000" cy="1257296"/>
          </a:xfrm>
        </p:grpSpPr>
        <p:sp>
          <p:nvSpPr>
            <p:cNvPr id="88" name="Google Shape;88;p15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5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6340900" y="1107600"/>
            <a:ext cx="23592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Chatbot Features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Recognizing order numbers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greetings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inquiries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025" y="2993871"/>
            <a:ext cx="2882074" cy="18448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8009475" y="4838700"/>
            <a:ext cx="74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intuz.com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50" y="1257025"/>
            <a:ext cx="705802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507950" y="454225"/>
            <a:ext cx="4009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Order Tracking Chatbot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75" y="1088275"/>
            <a:ext cx="3939450" cy="2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6967450" y="4586325"/>
            <a:ext cx="981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slideshare.net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