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3" r:id="rId5"/>
  </p:sldMasterIdLst>
  <p:notesMasterIdLst>
    <p:notesMasterId r:id="rId22"/>
  </p:notesMasterIdLst>
  <p:sldIdLst>
    <p:sldId id="313" r:id="rId6"/>
    <p:sldId id="257" r:id="rId7"/>
    <p:sldId id="296" r:id="rId8"/>
    <p:sldId id="305" r:id="rId9"/>
    <p:sldId id="312" r:id="rId10"/>
    <p:sldId id="300" r:id="rId11"/>
    <p:sldId id="260" r:id="rId12"/>
    <p:sldId id="319" r:id="rId13"/>
    <p:sldId id="294" r:id="rId14"/>
    <p:sldId id="315" r:id="rId15"/>
    <p:sldId id="316" r:id="rId16"/>
    <p:sldId id="261" r:id="rId17"/>
    <p:sldId id="317" r:id="rId18"/>
    <p:sldId id="262" r:id="rId19"/>
    <p:sldId id="276" r:id="rId20"/>
    <p:sldId id="295" r:id="rId21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645DC6-6A47-551E-6E0E-8B621E399514}" v="181" dt="2023-12-08T21:57:39.921"/>
    <p1510:client id="{357464F9-C21A-3228-9008-2C84F7120683}" v="16" vWet="17" dt="2023-12-08T22:51:57.425"/>
    <p1510:client id="{38EB9C75-5A96-FADE-67E3-71DC972CA6D8}" v="519" dt="2023-12-08T22:32:45.385"/>
    <p1510:client id="{468FAC2D-7A43-F449-2E5C-CA3AF292C7C4}" v="525" dt="2023-12-09T00:02:15.069"/>
    <p1510:client id="{6339BD5F-0FEB-4598-96DF-92A71B2D22EF}" v="1306" dt="2023-12-09T00:12:50.347"/>
    <p1510:client id="{F2F1AA2A-CA4B-4E12-AA2A-AD44979B7066}" v="241" dt="2023-12-08T19:00:04.8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099" autoAdjust="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676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sz King Ko" userId="S::tko7@my.centennialcollege.ca::79e80085-8843-4292-8de4-666743b6cfd0" providerId="AD" clId="Web-{468FAC2D-7A43-F449-2E5C-CA3AF292C7C4}"/>
    <pc:docChg chg="modSld">
      <pc:chgData name="Tsz King Ko" userId="S::tko7@my.centennialcollege.ca::79e80085-8843-4292-8de4-666743b6cfd0" providerId="AD" clId="Web-{468FAC2D-7A43-F449-2E5C-CA3AF292C7C4}" dt="2023-12-09T00:01:41.662" v="518" actId="20577"/>
      <pc:docMkLst>
        <pc:docMk/>
      </pc:docMkLst>
      <pc:sldChg chg="delSp modSp delAnim">
        <pc:chgData name="Tsz King Ko" userId="S::tko7@my.centennialcollege.ca::79e80085-8843-4292-8de4-666743b6cfd0" providerId="AD" clId="Web-{468FAC2D-7A43-F449-2E5C-CA3AF292C7C4}" dt="2023-12-09T00:01:24.755" v="506" actId="20577"/>
        <pc:sldMkLst>
          <pc:docMk/>
          <pc:sldMk cId="3071152794" sldId="261"/>
        </pc:sldMkLst>
        <pc:spChg chg="mod">
          <ac:chgData name="Tsz King Ko" userId="S::tko7@my.centennialcollege.ca::79e80085-8843-4292-8de4-666743b6cfd0" providerId="AD" clId="Web-{468FAC2D-7A43-F449-2E5C-CA3AF292C7C4}" dt="2023-12-09T00:01:24.755" v="506" actId="20577"/>
          <ac:spMkLst>
            <pc:docMk/>
            <pc:sldMk cId="3071152794" sldId="261"/>
            <ac:spMk id="4" creationId="{00000000-0000-0000-0000-000000000000}"/>
          </ac:spMkLst>
        </pc:spChg>
        <pc:spChg chg="mod">
          <ac:chgData name="Tsz King Ko" userId="S::tko7@my.centennialcollege.ca::79e80085-8843-4292-8de4-666743b6cfd0" providerId="AD" clId="Web-{468FAC2D-7A43-F449-2E5C-CA3AF292C7C4}" dt="2023-12-09T00:00:10.690" v="504" actId="20577"/>
          <ac:spMkLst>
            <pc:docMk/>
            <pc:sldMk cId="3071152794" sldId="261"/>
            <ac:spMk id="5" creationId="{00000000-0000-0000-0000-000000000000}"/>
          </ac:spMkLst>
        </pc:spChg>
        <pc:spChg chg="del">
          <ac:chgData name="Tsz King Ko" userId="S::tko7@my.centennialcollege.ca::79e80085-8843-4292-8de4-666743b6cfd0" providerId="AD" clId="Web-{468FAC2D-7A43-F449-2E5C-CA3AF292C7C4}" dt="2023-12-09T00:00:13.816" v="505"/>
          <ac:spMkLst>
            <pc:docMk/>
            <pc:sldMk cId="3071152794" sldId="261"/>
            <ac:spMk id="6" creationId="{00000000-0000-0000-0000-000000000000}"/>
          </ac:spMkLst>
        </pc:spChg>
      </pc:sldChg>
      <pc:sldChg chg="modSp">
        <pc:chgData name="Tsz King Ko" userId="S::tko7@my.centennialcollege.ca::79e80085-8843-4292-8de4-666743b6cfd0" providerId="AD" clId="Web-{468FAC2D-7A43-F449-2E5C-CA3AF292C7C4}" dt="2023-12-09T00:01:41.662" v="518" actId="20577"/>
        <pc:sldMkLst>
          <pc:docMk/>
          <pc:sldMk cId="1977193671" sldId="300"/>
        </pc:sldMkLst>
        <pc:spChg chg="mod">
          <ac:chgData name="Tsz King Ko" userId="S::tko7@my.centennialcollege.ca::79e80085-8843-4292-8de4-666743b6cfd0" providerId="AD" clId="Web-{468FAC2D-7A43-F449-2E5C-CA3AF292C7C4}" dt="2023-12-09T00:01:41.662" v="518" actId="20577"/>
          <ac:spMkLst>
            <pc:docMk/>
            <pc:sldMk cId="1977193671" sldId="300"/>
            <ac:spMk id="2" creationId="{00000000-0000-0000-0000-000000000000}"/>
          </ac:spMkLst>
        </pc:spChg>
        <pc:spChg chg="mod">
          <ac:chgData name="Tsz King Ko" userId="S::tko7@my.centennialcollege.ca::79e80085-8843-4292-8de4-666743b6cfd0" providerId="AD" clId="Web-{468FAC2D-7A43-F449-2E5C-CA3AF292C7C4}" dt="2023-12-08T23:53:07.302" v="154" actId="20577"/>
          <ac:spMkLst>
            <pc:docMk/>
            <pc:sldMk cId="1977193671" sldId="300"/>
            <ac:spMk id="7" creationId="{00000000-0000-0000-0000-000000000000}"/>
          </ac:spMkLst>
        </pc:spChg>
      </pc:sldChg>
      <pc:sldChg chg="modSp">
        <pc:chgData name="Tsz King Ko" userId="S::tko7@my.centennialcollege.ca::79e80085-8843-4292-8de4-666743b6cfd0" providerId="AD" clId="Web-{468FAC2D-7A43-F449-2E5C-CA3AF292C7C4}" dt="2023-12-09T00:01:36.068" v="512" actId="20577"/>
        <pc:sldMkLst>
          <pc:docMk/>
          <pc:sldMk cId="2060114564" sldId="311"/>
        </pc:sldMkLst>
        <pc:spChg chg="mod">
          <ac:chgData name="Tsz King Ko" userId="S::tko7@my.centennialcollege.ca::79e80085-8843-4292-8de4-666743b6cfd0" providerId="AD" clId="Web-{468FAC2D-7A43-F449-2E5C-CA3AF292C7C4}" dt="2023-12-09T00:01:36.068" v="512" actId="20577"/>
          <ac:spMkLst>
            <pc:docMk/>
            <pc:sldMk cId="2060114564" sldId="311"/>
            <ac:spMk id="4" creationId="{00000000-0000-0000-0000-000000000000}"/>
          </ac:spMkLst>
        </pc:spChg>
        <pc:spChg chg="mod">
          <ac:chgData name="Tsz King Ko" userId="S::tko7@my.centennialcollege.ca::79e80085-8843-4292-8de4-666743b6cfd0" providerId="AD" clId="Web-{468FAC2D-7A43-F449-2E5C-CA3AF292C7C4}" dt="2023-12-08T23:46:58.525" v="60" actId="20577"/>
          <ac:spMkLst>
            <pc:docMk/>
            <pc:sldMk cId="2060114564" sldId="311"/>
            <ac:spMk id="6" creationId="{00000000-0000-0000-0000-000000000000}"/>
          </ac:spMkLst>
        </pc:spChg>
      </pc:sldChg>
    </pc:docChg>
  </pc:docChgLst>
  <pc:docChgLst>
    <pc:chgData name="Guest User" userId="S::urn:spo:anon#aa8b0b0a1a79120725e6c609b43b84b0d96019ccec47ab805d2f0f476af2e104::" providerId="AD" clId="Web-{357464F9-C21A-3228-9008-2C84F7120683}"/>
    <pc:docChg chg="modSld">
      <pc:chgData name="Guest User" userId="S::urn:spo:anon#aa8b0b0a1a79120725e6c609b43b84b0d96019ccec47ab805d2f0f476af2e104::" providerId="AD" clId="Web-{357464F9-C21A-3228-9008-2C84F7120683}" dt="2023-12-08T22:50:46.907" v="10" actId="20577"/>
      <pc:docMkLst>
        <pc:docMk/>
      </pc:docMkLst>
      <pc:sldChg chg="modSp">
        <pc:chgData name="Guest User" userId="S::urn:spo:anon#aa8b0b0a1a79120725e6c609b43b84b0d96019ccec47ab805d2f0f476af2e104::" providerId="AD" clId="Web-{357464F9-C21A-3228-9008-2C84F7120683}" dt="2023-12-08T22:50:46.907" v="10" actId="20577"/>
        <pc:sldMkLst>
          <pc:docMk/>
          <pc:sldMk cId="3830631230" sldId="317"/>
        </pc:sldMkLst>
        <pc:spChg chg="mod">
          <ac:chgData name="Guest User" userId="S::urn:spo:anon#aa8b0b0a1a79120725e6c609b43b84b0d96019ccec47ab805d2f0f476af2e104::" providerId="AD" clId="Web-{357464F9-C21A-3228-9008-2C84F7120683}" dt="2023-12-08T22:50:46.907" v="10" actId="20577"/>
          <ac:spMkLst>
            <pc:docMk/>
            <pc:sldMk cId="3830631230" sldId="317"/>
            <ac:spMk id="5" creationId="{A766439E-6C38-50A2-142A-950FDE441DB0}"/>
          </ac:spMkLst>
        </pc:spChg>
      </pc:sldChg>
    </pc:docChg>
  </pc:docChgLst>
  <pc:docChgLst>
    <pc:chgData name="Guest User" userId="S::urn:spo:anon#20e9dec8f039415fd061b475c52c6d14b875bc1cc7bd1721dfaec54f5db9226c::" providerId="AD" clId="Web-{38EB9C75-5A96-FADE-67E3-71DC972CA6D8}"/>
    <pc:docChg chg="addSld delSld modSld">
      <pc:chgData name="Guest User" userId="S::urn:spo:anon#20e9dec8f039415fd061b475c52c6d14b875bc1cc7bd1721dfaec54f5db9226c::" providerId="AD" clId="Web-{38EB9C75-5A96-FADE-67E3-71DC972CA6D8}" dt="2023-12-08T22:32:45.369" v="361" actId="20577"/>
      <pc:docMkLst>
        <pc:docMk/>
      </pc:docMkLst>
      <pc:sldChg chg="addSp delSp modSp del mod setBg">
        <pc:chgData name="Guest User" userId="S::urn:spo:anon#20e9dec8f039415fd061b475c52c6d14b875bc1cc7bd1721dfaec54f5db9226c::" providerId="AD" clId="Web-{38EB9C75-5A96-FADE-67E3-71DC972CA6D8}" dt="2023-12-08T22:22:25.950" v="171"/>
        <pc:sldMkLst>
          <pc:docMk/>
          <pc:sldMk cId="881953028" sldId="314"/>
        </pc:sldMkLst>
        <pc:spChg chg="mod">
          <ac:chgData name="Guest User" userId="S::urn:spo:anon#20e9dec8f039415fd061b475c52c6d14b875bc1cc7bd1721dfaec54f5db9226c::" providerId="AD" clId="Web-{38EB9C75-5A96-FADE-67E3-71DC972CA6D8}" dt="2023-12-08T22:18:07.663" v="159"/>
          <ac:spMkLst>
            <pc:docMk/>
            <pc:sldMk cId="881953028" sldId="314"/>
            <ac:spMk id="2" creationId="{4D615699-B45D-0A6C-BE08-B06DE1CB4D84}"/>
          </ac:spMkLst>
        </pc:spChg>
        <pc:spChg chg="del mod">
          <ac:chgData name="Guest User" userId="S::urn:spo:anon#20e9dec8f039415fd061b475c52c6d14b875bc1cc7bd1721dfaec54f5db9226c::" providerId="AD" clId="Web-{38EB9C75-5A96-FADE-67E3-71DC972CA6D8}" dt="2023-12-08T22:10:12.138" v="8"/>
          <ac:spMkLst>
            <pc:docMk/>
            <pc:sldMk cId="881953028" sldId="314"/>
            <ac:spMk id="3" creationId="{FD4885F2-810A-AE2A-7E52-F1AD15B46645}"/>
          </ac:spMkLst>
        </pc:spChg>
        <pc:spChg chg="mod ord">
          <ac:chgData name="Guest User" userId="S::urn:spo:anon#20e9dec8f039415fd061b475c52c6d14b875bc1cc7bd1721dfaec54f5db9226c::" providerId="AD" clId="Web-{38EB9C75-5A96-FADE-67E3-71DC972CA6D8}" dt="2023-12-08T22:18:07.663" v="159"/>
          <ac:spMkLst>
            <pc:docMk/>
            <pc:sldMk cId="881953028" sldId="314"/>
            <ac:spMk id="4" creationId="{60D9767D-5C37-88FF-7B6A-04968EDAB8E2}"/>
          </ac:spMkLst>
        </pc:spChg>
        <pc:spChg chg="add mod">
          <ac:chgData name="Guest User" userId="S::urn:spo:anon#20e9dec8f039415fd061b475c52c6d14b875bc1cc7bd1721dfaec54f5db9226c::" providerId="AD" clId="Web-{38EB9C75-5A96-FADE-67E3-71DC972CA6D8}" dt="2023-12-08T22:21:17.386" v="169" actId="20577"/>
          <ac:spMkLst>
            <pc:docMk/>
            <pc:sldMk cId="881953028" sldId="314"/>
            <ac:spMk id="6" creationId="{7AFD64CD-B77C-0FBD-8D84-B7E475C66ACC}"/>
          </ac:spMkLst>
        </pc:spChg>
        <pc:spChg chg="add">
          <ac:chgData name="Guest User" userId="S::urn:spo:anon#20e9dec8f039415fd061b475c52c6d14b875bc1cc7bd1721dfaec54f5db9226c::" providerId="AD" clId="Web-{38EB9C75-5A96-FADE-67E3-71DC972CA6D8}" dt="2023-12-08T22:18:07.663" v="159"/>
          <ac:spMkLst>
            <pc:docMk/>
            <pc:sldMk cId="881953028" sldId="314"/>
            <ac:spMk id="11" creationId="{C8643778-7F6C-4E8D-84D1-D5CDB9928191}"/>
          </ac:spMkLst>
        </pc:spChg>
        <pc:spChg chg="add del">
          <ac:chgData name="Guest User" userId="S::urn:spo:anon#20e9dec8f039415fd061b475c52c6d14b875bc1cc7bd1721dfaec54f5db9226c::" providerId="AD" clId="Web-{38EB9C75-5A96-FADE-67E3-71DC972CA6D8}" dt="2023-12-08T22:18:07.632" v="158"/>
          <ac:spMkLst>
            <pc:docMk/>
            <pc:sldMk cId="881953028" sldId="314"/>
            <ac:spMk id="12" creationId="{85428F22-76B3-4107-AADE-3F9EC95FD325}"/>
          </ac:spMkLst>
        </pc:spChg>
        <pc:spChg chg="add">
          <ac:chgData name="Guest User" userId="S::urn:spo:anon#20e9dec8f039415fd061b475c52c6d14b875bc1cc7bd1721dfaec54f5db9226c::" providerId="AD" clId="Web-{38EB9C75-5A96-FADE-67E3-71DC972CA6D8}" dt="2023-12-08T22:18:07.663" v="159"/>
          <ac:spMkLst>
            <pc:docMk/>
            <pc:sldMk cId="881953028" sldId="314"/>
            <ac:spMk id="13" creationId="{1D22F88D-6907-48AF-B024-346E855E0D96}"/>
          </ac:spMkLst>
        </pc:spChg>
        <pc:grpChg chg="add del">
          <ac:chgData name="Guest User" userId="S::urn:spo:anon#20e9dec8f039415fd061b475c52c6d14b875bc1cc7bd1721dfaec54f5db9226c::" providerId="AD" clId="Web-{38EB9C75-5A96-FADE-67E3-71DC972CA6D8}" dt="2023-12-08T22:18:07.632" v="158"/>
          <ac:grpSpMkLst>
            <pc:docMk/>
            <pc:sldMk cId="881953028" sldId="314"/>
            <ac:grpSpMk id="14" creationId="{5346FBCF-5353-4172-96F5-4B7EB07777C4}"/>
          </ac:grpSpMkLst>
        </pc:grpChg>
        <pc:grpChg chg="add">
          <ac:chgData name="Guest User" userId="S::urn:spo:anon#20e9dec8f039415fd061b475c52c6d14b875bc1cc7bd1721dfaec54f5db9226c::" providerId="AD" clId="Web-{38EB9C75-5A96-FADE-67E3-71DC972CA6D8}" dt="2023-12-08T22:18:07.663" v="159"/>
          <ac:grpSpMkLst>
            <pc:docMk/>
            <pc:sldMk cId="881953028" sldId="314"/>
            <ac:grpSpMk id="15" creationId="{F3842748-48B5-4DD0-A06A-A31C74024A99}"/>
          </ac:grpSpMkLst>
        </pc:grpChg>
        <pc:grpChg chg="add del">
          <ac:chgData name="Guest User" userId="S::urn:spo:anon#20e9dec8f039415fd061b475c52c6d14b875bc1cc7bd1721dfaec54f5db9226c::" providerId="AD" clId="Web-{38EB9C75-5A96-FADE-67E3-71DC972CA6D8}" dt="2023-12-08T22:18:07.632" v="158"/>
          <ac:grpSpMkLst>
            <pc:docMk/>
            <pc:sldMk cId="881953028" sldId="314"/>
            <ac:grpSpMk id="18" creationId="{78326E10-C8CB-487F-A110-F861268DE619}"/>
          </ac:grpSpMkLst>
        </pc:grpChg>
        <pc:graphicFrameChg chg="add del mod modGraphic">
          <ac:chgData name="Guest User" userId="S::urn:spo:anon#20e9dec8f039415fd061b475c52c6d14b875bc1cc7bd1721dfaec54f5db9226c::" providerId="AD" clId="Web-{38EB9C75-5A96-FADE-67E3-71DC972CA6D8}" dt="2023-12-08T22:11:28.124" v="28"/>
          <ac:graphicFrameMkLst>
            <pc:docMk/>
            <pc:sldMk cId="881953028" sldId="314"/>
            <ac:graphicFrameMk id="5" creationId="{0FF661BE-B552-E172-D83E-857E6970CBAE}"/>
          </ac:graphicFrameMkLst>
        </pc:graphicFrameChg>
        <pc:picChg chg="add del">
          <ac:chgData name="Guest User" userId="S::urn:spo:anon#20e9dec8f039415fd061b475c52c6d14b875bc1cc7bd1721dfaec54f5db9226c::" providerId="AD" clId="Web-{38EB9C75-5A96-FADE-67E3-71DC972CA6D8}" dt="2023-12-08T22:18:07.632" v="158"/>
          <ac:picMkLst>
            <pc:docMk/>
            <pc:sldMk cId="881953028" sldId="314"/>
            <ac:picMk id="8" creationId="{24CC1BDB-A5B0-87EC-2B5D-727AEAEBD2D9}"/>
          </ac:picMkLst>
        </pc:picChg>
      </pc:sldChg>
      <pc:sldChg chg="addSp delSp modSp new del">
        <pc:chgData name="Guest User" userId="S::urn:spo:anon#20e9dec8f039415fd061b475c52c6d14b875bc1cc7bd1721dfaec54f5db9226c::" providerId="AD" clId="Web-{38EB9C75-5A96-FADE-67E3-71DC972CA6D8}" dt="2023-12-08T22:28:33.224" v="268"/>
        <pc:sldMkLst>
          <pc:docMk/>
          <pc:sldMk cId="254484228" sldId="317"/>
        </pc:sldMkLst>
        <pc:spChg chg="del mod">
          <ac:chgData name="Guest User" userId="S::urn:spo:anon#20e9dec8f039415fd061b475c52c6d14b875bc1cc7bd1721dfaec54f5db9226c::" providerId="AD" clId="Web-{38EB9C75-5A96-FADE-67E3-71DC972CA6D8}" dt="2023-12-08T22:28:27.927" v="267"/>
          <ac:spMkLst>
            <pc:docMk/>
            <pc:sldMk cId="254484228" sldId="317"/>
            <ac:spMk id="2" creationId="{DFFFF2B4-BA2E-68DD-7F6A-DFA6DA83356F}"/>
          </ac:spMkLst>
        </pc:spChg>
        <pc:spChg chg="del mod">
          <ac:chgData name="Guest User" userId="S::urn:spo:anon#20e9dec8f039415fd061b475c52c6d14b875bc1cc7bd1721dfaec54f5db9226c::" providerId="AD" clId="Web-{38EB9C75-5A96-FADE-67E3-71DC972CA6D8}" dt="2023-12-08T22:23:45.749" v="208"/>
          <ac:spMkLst>
            <pc:docMk/>
            <pc:sldMk cId="254484228" sldId="317"/>
            <ac:spMk id="3" creationId="{2C2AEC6C-CE44-C4E0-1A09-63580349D69B}"/>
          </ac:spMkLst>
        </pc:spChg>
        <pc:spChg chg="add del mod">
          <ac:chgData name="Guest User" userId="S::urn:spo:anon#20e9dec8f039415fd061b475c52c6d14b875bc1cc7bd1721dfaec54f5db9226c::" providerId="AD" clId="Web-{38EB9C75-5A96-FADE-67E3-71DC972CA6D8}" dt="2023-12-08T22:28:14.864" v="264"/>
          <ac:spMkLst>
            <pc:docMk/>
            <pc:sldMk cId="254484228" sldId="317"/>
            <ac:spMk id="5" creationId="{9B1C2A66-1E28-C3A1-6A02-2ED2A0B65CD1}"/>
          </ac:spMkLst>
        </pc:spChg>
        <pc:spChg chg="add mod">
          <ac:chgData name="Guest User" userId="S::urn:spo:anon#20e9dec8f039415fd061b475c52c6d14b875bc1cc7bd1721dfaec54f5db9226c::" providerId="AD" clId="Web-{38EB9C75-5A96-FADE-67E3-71DC972CA6D8}" dt="2023-12-08T22:28:27.927" v="267"/>
          <ac:spMkLst>
            <pc:docMk/>
            <pc:sldMk cId="254484228" sldId="317"/>
            <ac:spMk id="7" creationId="{0069099F-2218-E9C3-11C4-AD82B4E7CDDF}"/>
          </ac:spMkLst>
        </pc:spChg>
      </pc:sldChg>
      <pc:sldChg chg="addSp delSp modSp new del">
        <pc:chgData name="Guest User" userId="S::urn:spo:anon#20e9dec8f039415fd061b475c52c6d14b875bc1cc7bd1721dfaec54f5db9226c::" providerId="AD" clId="Web-{38EB9C75-5A96-FADE-67E3-71DC972CA6D8}" dt="2023-12-08T22:29:48.022" v="303"/>
        <pc:sldMkLst>
          <pc:docMk/>
          <pc:sldMk cId="2323516472" sldId="317"/>
        </pc:sldMkLst>
        <pc:spChg chg="mod">
          <ac:chgData name="Guest User" userId="S::urn:spo:anon#20e9dec8f039415fd061b475c52c6d14b875bc1cc7bd1721dfaec54f5db9226c::" providerId="AD" clId="Web-{38EB9C75-5A96-FADE-67E3-71DC972CA6D8}" dt="2023-12-08T22:28:58.818" v="293" actId="14100"/>
          <ac:spMkLst>
            <pc:docMk/>
            <pc:sldMk cId="2323516472" sldId="317"/>
            <ac:spMk id="2" creationId="{D1B07FDB-DE55-FDD6-24AA-ED06D247F166}"/>
          </ac:spMkLst>
        </pc:spChg>
        <pc:spChg chg="del">
          <ac:chgData name="Guest User" userId="S::urn:spo:anon#20e9dec8f039415fd061b475c52c6d14b875bc1cc7bd1721dfaec54f5db9226c::" providerId="AD" clId="Web-{38EB9C75-5A96-FADE-67E3-71DC972CA6D8}" dt="2023-12-08T22:29:05.818" v="294"/>
          <ac:spMkLst>
            <pc:docMk/>
            <pc:sldMk cId="2323516472" sldId="317"/>
            <ac:spMk id="3" creationId="{35D4E217-5A66-A23F-8D99-419B27B48F7E}"/>
          </ac:spMkLst>
        </pc:spChg>
        <pc:spChg chg="add mod">
          <ac:chgData name="Guest User" userId="S::urn:spo:anon#20e9dec8f039415fd061b475c52c6d14b875bc1cc7bd1721dfaec54f5db9226c::" providerId="AD" clId="Web-{38EB9C75-5A96-FADE-67E3-71DC972CA6D8}" dt="2023-12-08T22:29:40.178" v="302" actId="14100"/>
          <ac:spMkLst>
            <pc:docMk/>
            <pc:sldMk cId="2323516472" sldId="317"/>
            <ac:spMk id="5" creationId="{186614AB-B80B-129B-2238-B8CE6C516752}"/>
          </ac:spMkLst>
        </pc:spChg>
      </pc:sldChg>
      <pc:sldChg chg="addSp delSp modSp new">
        <pc:chgData name="Guest User" userId="S::urn:spo:anon#20e9dec8f039415fd061b475c52c6d14b875bc1cc7bd1721dfaec54f5db9226c::" providerId="AD" clId="Web-{38EB9C75-5A96-FADE-67E3-71DC972CA6D8}" dt="2023-12-08T22:32:45.369" v="361" actId="20577"/>
        <pc:sldMkLst>
          <pc:docMk/>
          <pc:sldMk cId="3830631230" sldId="317"/>
        </pc:sldMkLst>
        <pc:spChg chg="mod">
          <ac:chgData name="Guest User" userId="S::urn:spo:anon#20e9dec8f039415fd061b475c52c6d14b875bc1cc7bd1721dfaec54f5db9226c::" providerId="AD" clId="Web-{38EB9C75-5A96-FADE-67E3-71DC972CA6D8}" dt="2023-12-08T22:30:08.944" v="335" actId="14100"/>
          <ac:spMkLst>
            <pc:docMk/>
            <pc:sldMk cId="3830631230" sldId="317"/>
            <ac:spMk id="2" creationId="{E5B8F95A-CA73-6BAA-78A5-38B4F4150269}"/>
          </ac:spMkLst>
        </pc:spChg>
        <pc:spChg chg="del">
          <ac:chgData name="Guest User" userId="S::urn:spo:anon#20e9dec8f039415fd061b475c52c6d14b875bc1cc7bd1721dfaec54f5db9226c::" providerId="AD" clId="Web-{38EB9C75-5A96-FADE-67E3-71DC972CA6D8}" dt="2023-12-08T22:30:14.960" v="336"/>
          <ac:spMkLst>
            <pc:docMk/>
            <pc:sldMk cId="3830631230" sldId="317"/>
            <ac:spMk id="3" creationId="{F521A15B-41DC-6F2A-4A93-DCFDDC1EE7E3}"/>
          </ac:spMkLst>
        </pc:spChg>
        <pc:spChg chg="add mod">
          <ac:chgData name="Guest User" userId="S::urn:spo:anon#20e9dec8f039415fd061b475c52c6d14b875bc1cc7bd1721dfaec54f5db9226c::" providerId="AD" clId="Web-{38EB9C75-5A96-FADE-67E3-71DC972CA6D8}" dt="2023-12-08T22:32:45.369" v="361" actId="20577"/>
          <ac:spMkLst>
            <pc:docMk/>
            <pc:sldMk cId="3830631230" sldId="317"/>
            <ac:spMk id="5" creationId="{A766439E-6C38-50A2-142A-950FDE441DB0}"/>
          </ac:spMkLst>
        </pc:spChg>
      </pc:sldChg>
    </pc:docChg>
  </pc:docChgLst>
  <pc:docChgLst>
    <pc:chgData name="Guest User" userId="S::urn:spo:anon#aa8b0b0a1a79120725e6c609b43b84b0d96019ccec47ab805d2f0f476af2e104::" providerId="AD" clId="Web-{0F645DC6-6A47-551E-6E0E-8B621E399514}"/>
    <pc:docChg chg="modSld">
      <pc:chgData name="Guest User" userId="S::urn:spo:anon#aa8b0b0a1a79120725e6c609b43b84b0d96019ccec47ab805d2f0f476af2e104::" providerId="AD" clId="Web-{0F645DC6-6A47-551E-6E0E-8B621E399514}" dt="2023-12-08T21:57:39.921" v="176" actId="1076"/>
      <pc:docMkLst>
        <pc:docMk/>
      </pc:docMkLst>
      <pc:sldChg chg="addSp delSp modSp">
        <pc:chgData name="Guest User" userId="S::urn:spo:anon#aa8b0b0a1a79120725e6c609b43b84b0d96019ccec47ab805d2f0f476af2e104::" providerId="AD" clId="Web-{0F645DC6-6A47-551E-6E0E-8B621E399514}" dt="2023-12-08T21:57:39.921" v="176" actId="1076"/>
        <pc:sldMkLst>
          <pc:docMk/>
          <pc:sldMk cId="193761978" sldId="294"/>
        </pc:sldMkLst>
        <pc:spChg chg="mod">
          <ac:chgData name="Guest User" userId="S::urn:spo:anon#aa8b0b0a1a79120725e6c609b43b84b0d96019ccec47ab805d2f0f476af2e104::" providerId="AD" clId="Web-{0F645DC6-6A47-551E-6E0E-8B621E399514}" dt="2023-12-08T21:57:39.921" v="176" actId="1076"/>
          <ac:spMkLst>
            <pc:docMk/>
            <pc:sldMk cId="193761978" sldId="294"/>
            <ac:spMk id="3" creationId="{00000000-0000-0000-0000-000000000000}"/>
          </ac:spMkLst>
        </pc:spChg>
        <pc:graphicFrameChg chg="del mod modGraphic">
          <ac:chgData name="Guest User" userId="S::urn:spo:anon#aa8b0b0a1a79120725e6c609b43b84b0d96019ccec47ab805d2f0f476af2e104::" providerId="AD" clId="Web-{0F645DC6-6A47-551E-6E0E-8B621E399514}" dt="2023-12-08T21:54:56.739" v="18"/>
          <ac:graphicFrameMkLst>
            <pc:docMk/>
            <pc:sldMk cId="193761978" sldId="294"/>
            <ac:graphicFrameMk id="6" creationId="{F06DB0EC-DC5F-5696-6454-80AA288C94A9}"/>
          </ac:graphicFrameMkLst>
        </pc:graphicFrameChg>
        <pc:graphicFrameChg chg="add del mod">
          <ac:chgData name="Guest User" userId="S::urn:spo:anon#aa8b0b0a1a79120725e6c609b43b84b0d96019ccec47ab805d2f0f476af2e104::" providerId="AD" clId="Web-{0F645DC6-6A47-551E-6E0E-8B621E399514}" dt="2023-12-08T21:54:50.895" v="17"/>
          <ac:graphicFrameMkLst>
            <pc:docMk/>
            <pc:sldMk cId="193761978" sldId="294"/>
            <ac:graphicFrameMk id="7" creationId="{7FC1F4DD-B26A-2B3A-6D64-D74940FD2950}"/>
          </ac:graphicFrameMkLst>
        </pc:graphicFrameChg>
        <pc:graphicFrameChg chg="add mod modGraphic">
          <ac:chgData name="Guest User" userId="S::urn:spo:anon#aa8b0b0a1a79120725e6c609b43b84b0d96019ccec47ab805d2f0f476af2e104::" providerId="AD" clId="Web-{0F645DC6-6A47-551E-6E0E-8B621E399514}" dt="2023-12-08T21:57:26.357" v="175"/>
          <ac:graphicFrameMkLst>
            <pc:docMk/>
            <pc:sldMk cId="193761978" sldId="294"/>
            <ac:graphicFrameMk id="9" creationId="{96CCFF8D-C585-7BC7-79D3-6513A18E2877}"/>
          </ac:graphicFrameMkLst>
        </pc:graphicFrameChg>
      </pc:sldChg>
    </pc:docChg>
  </pc:docChgLst>
  <pc:docChgLst>
    <pc:chgData name="Guest User" userId="S::urn:spo:anon#20e9dec8f039415fd061b475c52c6d14b875bc1cc7bd1721dfaec54f5db9226c::" providerId="AD" clId="Web-{F2F1AA2A-CA4B-4E12-AA2A-AD44979B7066}"/>
    <pc:docChg chg="addSld modSld">
      <pc:chgData name="Guest User" userId="S::urn:spo:anon#20e9dec8f039415fd061b475c52c6d14b875bc1cc7bd1721dfaec54f5db9226c::" providerId="AD" clId="Web-{F2F1AA2A-CA4B-4E12-AA2A-AD44979B7066}" dt="2023-12-08T19:00:04.895" v="215" actId="14100"/>
      <pc:docMkLst>
        <pc:docMk/>
      </pc:docMkLst>
      <pc:sldChg chg="addSp modSp">
        <pc:chgData name="Guest User" userId="S::urn:spo:anon#20e9dec8f039415fd061b475c52c6d14b875bc1cc7bd1721dfaec54f5db9226c::" providerId="AD" clId="Web-{F2F1AA2A-CA4B-4E12-AA2A-AD44979B7066}" dt="2023-12-08T18:54:58.783" v="183"/>
        <pc:sldMkLst>
          <pc:docMk/>
          <pc:sldMk cId="193761978" sldId="294"/>
        </pc:sldMkLst>
        <pc:spChg chg="mod">
          <ac:chgData name="Guest User" userId="S::urn:spo:anon#20e9dec8f039415fd061b475c52c6d14b875bc1cc7bd1721dfaec54f5db9226c::" providerId="AD" clId="Web-{F2F1AA2A-CA4B-4E12-AA2A-AD44979B7066}" dt="2023-12-08T18:50:07.078" v="24" actId="20577"/>
          <ac:spMkLst>
            <pc:docMk/>
            <pc:sldMk cId="193761978" sldId="294"/>
            <ac:spMk id="3" creationId="{00000000-0000-0000-0000-000000000000}"/>
          </ac:spMkLst>
        </pc:spChg>
        <pc:graphicFrameChg chg="add mod modGraphic">
          <ac:chgData name="Guest User" userId="S::urn:spo:anon#20e9dec8f039415fd061b475c52c6d14b875bc1cc7bd1721dfaec54f5db9226c::" providerId="AD" clId="Web-{F2F1AA2A-CA4B-4E12-AA2A-AD44979B7066}" dt="2023-12-08T18:54:58.783" v="183"/>
          <ac:graphicFrameMkLst>
            <pc:docMk/>
            <pc:sldMk cId="193761978" sldId="294"/>
            <ac:graphicFrameMk id="6" creationId="{F06DB0EC-DC5F-5696-6454-80AA288C94A9}"/>
          </ac:graphicFrameMkLst>
        </pc:graphicFrameChg>
      </pc:sldChg>
      <pc:sldChg chg="addSp delSp modSp">
        <pc:chgData name="Guest User" userId="S::urn:spo:anon#20e9dec8f039415fd061b475c52c6d14b875bc1cc7bd1721dfaec54f5db9226c::" providerId="AD" clId="Web-{F2F1AA2A-CA4B-4E12-AA2A-AD44979B7066}" dt="2023-12-08T18:49:29.060" v="15" actId="14100"/>
        <pc:sldMkLst>
          <pc:docMk/>
          <pc:sldMk cId="3410861271" sldId="295"/>
        </pc:sldMkLst>
        <pc:picChg chg="add del mod">
          <ac:chgData name="Guest User" userId="S::urn:spo:anon#20e9dec8f039415fd061b475c52c6d14b875bc1cc7bd1721dfaec54f5db9226c::" providerId="AD" clId="Web-{F2F1AA2A-CA4B-4E12-AA2A-AD44979B7066}" dt="2023-12-08T18:48:47.542" v="4"/>
          <ac:picMkLst>
            <pc:docMk/>
            <pc:sldMk cId="3410861271" sldId="295"/>
            <ac:picMk id="4" creationId="{72A735CF-5A16-5B56-C405-B325CD10D3B0}"/>
          </ac:picMkLst>
        </pc:picChg>
        <pc:picChg chg="add mod">
          <ac:chgData name="Guest User" userId="S::urn:spo:anon#20e9dec8f039415fd061b475c52c6d14b875bc1cc7bd1721dfaec54f5db9226c::" providerId="AD" clId="Web-{F2F1AA2A-CA4B-4E12-AA2A-AD44979B7066}" dt="2023-12-08T18:49:29.060" v="15" actId="14100"/>
          <ac:picMkLst>
            <pc:docMk/>
            <pc:sldMk cId="3410861271" sldId="295"/>
            <ac:picMk id="6" creationId="{DB148182-D718-374B-7E7A-B52768AA765E}"/>
          </ac:picMkLst>
        </pc:picChg>
      </pc:sldChg>
      <pc:sldChg chg="addSp modSp add replId">
        <pc:chgData name="Guest User" userId="S::urn:spo:anon#20e9dec8f039415fd061b475c52c6d14b875bc1cc7bd1721dfaec54f5db9226c::" providerId="AD" clId="Web-{F2F1AA2A-CA4B-4E12-AA2A-AD44979B7066}" dt="2023-12-08T18:57:42.339" v="211" actId="14100"/>
        <pc:sldMkLst>
          <pc:docMk/>
          <pc:sldMk cId="957724240" sldId="315"/>
        </pc:sldMkLst>
        <pc:spChg chg="mod">
          <ac:chgData name="Guest User" userId="S::urn:spo:anon#20e9dec8f039415fd061b475c52c6d14b875bc1cc7bd1721dfaec54f5db9226c::" providerId="AD" clId="Web-{F2F1AA2A-CA4B-4E12-AA2A-AD44979B7066}" dt="2023-12-08T18:57:34.839" v="209" actId="1076"/>
          <ac:spMkLst>
            <pc:docMk/>
            <pc:sldMk cId="957724240" sldId="315"/>
            <ac:spMk id="3" creationId="{00000000-0000-0000-0000-000000000000}"/>
          </ac:spMkLst>
        </pc:spChg>
        <pc:spChg chg="add mod">
          <ac:chgData name="Guest User" userId="S::urn:spo:anon#20e9dec8f039415fd061b475c52c6d14b875bc1cc7bd1721dfaec54f5db9226c::" providerId="AD" clId="Web-{F2F1AA2A-CA4B-4E12-AA2A-AD44979B7066}" dt="2023-12-08T18:57:42.339" v="211" actId="14100"/>
          <ac:spMkLst>
            <pc:docMk/>
            <pc:sldMk cId="957724240" sldId="315"/>
            <ac:spMk id="5" creationId="{49D009FE-D310-D4BA-E8BC-2A1867BBDE17}"/>
          </ac:spMkLst>
        </pc:spChg>
      </pc:sldChg>
      <pc:sldChg chg="addSp modSp add replId">
        <pc:chgData name="Guest User" userId="S::urn:spo:anon#20e9dec8f039415fd061b475c52c6d14b875bc1cc7bd1721dfaec54f5db9226c::" providerId="AD" clId="Web-{F2F1AA2A-CA4B-4E12-AA2A-AD44979B7066}" dt="2023-12-08T19:00:04.895" v="215" actId="14100"/>
        <pc:sldMkLst>
          <pc:docMk/>
          <pc:sldMk cId="2648668512" sldId="316"/>
        </pc:sldMkLst>
        <pc:spChg chg="mod">
          <ac:chgData name="Guest User" userId="S::urn:spo:anon#20e9dec8f039415fd061b475c52c6d14b875bc1cc7bd1721dfaec54f5db9226c::" providerId="AD" clId="Web-{F2F1AA2A-CA4B-4E12-AA2A-AD44979B7066}" dt="2023-12-08T18:50:22.392" v="29" actId="20577"/>
          <ac:spMkLst>
            <pc:docMk/>
            <pc:sldMk cId="2648668512" sldId="316"/>
            <ac:spMk id="3" creationId="{00000000-0000-0000-0000-000000000000}"/>
          </ac:spMkLst>
        </pc:spChg>
        <pc:picChg chg="add mod">
          <ac:chgData name="Guest User" userId="S::urn:spo:anon#20e9dec8f039415fd061b475c52c6d14b875bc1cc7bd1721dfaec54f5db9226c::" providerId="AD" clId="Web-{F2F1AA2A-CA4B-4E12-AA2A-AD44979B7066}" dt="2023-12-08T19:00:04.895" v="215" actId="14100"/>
          <ac:picMkLst>
            <pc:docMk/>
            <pc:sldMk cId="2648668512" sldId="316"/>
            <ac:picMk id="5" creationId="{B3FB18DF-6388-FC72-622D-989F2DA6BACF}"/>
          </ac:picMkLst>
        </pc:picChg>
      </pc:sldChg>
    </pc:docChg>
  </pc:docChgLst>
  <pc:docChgLst>
    <pc:chgData name="Kwok Hei Ng" userId="01eac0c7-b1f4-4043-ad97-68c575387e12" providerId="ADAL" clId="{6339BD5F-0FEB-4598-96DF-92A71B2D22EF}"/>
    <pc:docChg chg="undo custSel addSld delSld modSld">
      <pc:chgData name="Kwok Hei Ng" userId="01eac0c7-b1f4-4043-ad97-68c575387e12" providerId="ADAL" clId="{6339BD5F-0FEB-4598-96DF-92A71B2D22EF}" dt="2023-12-09T01:53:05.150" v="1637" actId="20577"/>
      <pc:docMkLst>
        <pc:docMk/>
      </pc:docMkLst>
      <pc:sldChg chg="modSp mod">
        <pc:chgData name="Kwok Hei Ng" userId="01eac0c7-b1f4-4043-ad97-68c575387e12" providerId="ADAL" clId="{6339BD5F-0FEB-4598-96DF-92A71B2D22EF}" dt="2023-12-08T22:38:57.946" v="1037" actId="2711"/>
        <pc:sldMkLst>
          <pc:docMk/>
          <pc:sldMk cId="4135399507" sldId="260"/>
        </pc:sldMkLst>
        <pc:spChg chg="mod">
          <ac:chgData name="Kwok Hei Ng" userId="01eac0c7-b1f4-4043-ad97-68c575387e12" providerId="ADAL" clId="{6339BD5F-0FEB-4598-96DF-92A71B2D22EF}" dt="2023-12-08T22:36:55.410" v="1016" actId="20577"/>
          <ac:spMkLst>
            <pc:docMk/>
            <pc:sldMk cId="4135399507" sldId="260"/>
            <ac:spMk id="4" creationId="{00000000-0000-0000-0000-000000000000}"/>
          </ac:spMkLst>
        </pc:spChg>
        <pc:spChg chg="mod">
          <ac:chgData name="Kwok Hei Ng" userId="01eac0c7-b1f4-4043-ad97-68c575387e12" providerId="ADAL" clId="{6339BD5F-0FEB-4598-96DF-92A71B2D22EF}" dt="2023-12-08T22:38:57.946" v="1037" actId="2711"/>
          <ac:spMkLst>
            <pc:docMk/>
            <pc:sldMk cId="4135399507" sldId="260"/>
            <ac:spMk id="16" creationId="{00000000-0000-0000-0000-000000000000}"/>
          </ac:spMkLst>
        </pc:spChg>
      </pc:sldChg>
      <pc:sldChg chg="modSp mod">
        <pc:chgData name="Kwok Hei Ng" userId="01eac0c7-b1f4-4043-ad97-68c575387e12" providerId="ADAL" clId="{6339BD5F-0FEB-4598-96DF-92A71B2D22EF}" dt="2023-12-09T00:10:34.043" v="1306" actId="403"/>
        <pc:sldMkLst>
          <pc:docMk/>
          <pc:sldMk cId="3071152794" sldId="261"/>
        </pc:sldMkLst>
        <pc:spChg chg="mod">
          <ac:chgData name="Kwok Hei Ng" userId="01eac0c7-b1f4-4043-ad97-68c575387e12" providerId="ADAL" clId="{6339BD5F-0FEB-4598-96DF-92A71B2D22EF}" dt="2023-12-09T00:10:34.043" v="1306" actId="403"/>
          <ac:spMkLst>
            <pc:docMk/>
            <pc:sldMk cId="3071152794" sldId="261"/>
            <ac:spMk id="5" creationId="{00000000-0000-0000-0000-000000000000}"/>
          </ac:spMkLst>
        </pc:spChg>
      </pc:sldChg>
      <pc:sldChg chg="modSp mod">
        <pc:chgData name="Kwok Hei Ng" userId="01eac0c7-b1f4-4043-ad97-68c575387e12" providerId="ADAL" clId="{6339BD5F-0FEB-4598-96DF-92A71B2D22EF}" dt="2023-12-09T01:53:05.150" v="1637" actId="20577"/>
        <pc:sldMkLst>
          <pc:docMk/>
          <pc:sldMk cId="455156326" sldId="262"/>
        </pc:sldMkLst>
        <pc:spChg chg="mod">
          <ac:chgData name="Kwok Hei Ng" userId="01eac0c7-b1f4-4043-ad97-68c575387e12" providerId="ADAL" clId="{6339BD5F-0FEB-4598-96DF-92A71B2D22EF}" dt="2023-12-09T01:53:05.150" v="1637" actId="20577"/>
          <ac:spMkLst>
            <pc:docMk/>
            <pc:sldMk cId="455156326" sldId="262"/>
            <ac:spMk id="5" creationId="{00000000-0000-0000-0000-000000000000}"/>
          </ac:spMkLst>
        </pc:spChg>
      </pc:sldChg>
      <pc:sldChg chg="addSp delSp modSp mod">
        <pc:chgData name="Kwok Hei Ng" userId="01eac0c7-b1f4-4043-ad97-68c575387e12" providerId="ADAL" clId="{6339BD5F-0FEB-4598-96DF-92A71B2D22EF}" dt="2023-12-08T22:53:28.967" v="1153" actId="1076"/>
        <pc:sldMkLst>
          <pc:docMk/>
          <pc:sldMk cId="1536848118" sldId="276"/>
        </pc:sldMkLst>
        <pc:spChg chg="add mod">
          <ac:chgData name="Kwok Hei Ng" userId="01eac0c7-b1f4-4043-ad97-68c575387e12" providerId="ADAL" clId="{6339BD5F-0FEB-4598-96DF-92A71B2D22EF}" dt="2023-12-08T22:53:28.967" v="1153" actId="1076"/>
          <ac:spMkLst>
            <pc:docMk/>
            <pc:sldMk cId="1536848118" sldId="276"/>
            <ac:spMk id="5" creationId="{BE76222D-1149-517A-522E-9D572AB6A3CC}"/>
          </ac:spMkLst>
        </pc:spChg>
        <pc:picChg chg="del">
          <ac:chgData name="Kwok Hei Ng" userId="01eac0c7-b1f4-4043-ad97-68c575387e12" providerId="ADAL" clId="{6339BD5F-0FEB-4598-96DF-92A71B2D22EF}" dt="2023-12-08T22:53:06.399" v="1137" actId="478"/>
          <ac:picMkLst>
            <pc:docMk/>
            <pc:sldMk cId="1536848118" sldId="276"/>
            <ac:picMk id="4" creationId="{00000000-0000-0000-0000-000000000000}"/>
          </ac:picMkLst>
        </pc:picChg>
      </pc:sldChg>
      <pc:sldChg chg="modSp mod">
        <pc:chgData name="Kwok Hei Ng" userId="01eac0c7-b1f4-4043-ad97-68c575387e12" providerId="ADAL" clId="{6339BD5F-0FEB-4598-96DF-92A71B2D22EF}" dt="2023-12-08T22:40:43.034" v="1041" actId="12385"/>
        <pc:sldMkLst>
          <pc:docMk/>
          <pc:sldMk cId="193761978" sldId="294"/>
        </pc:sldMkLst>
        <pc:spChg chg="mod">
          <ac:chgData name="Kwok Hei Ng" userId="01eac0c7-b1f4-4043-ad97-68c575387e12" providerId="ADAL" clId="{6339BD5F-0FEB-4598-96DF-92A71B2D22EF}" dt="2023-12-08T22:15:27.729" v="255" actId="20577"/>
          <ac:spMkLst>
            <pc:docMk/>
            <pc:sldMk cId="193761978" sldId="294"/>
            <ac:spMk id="3" creationId="{00000000-0000-0000-0000-000000000000}"/>
          </ac:spMkLst>
        </pc:spChg>
        <pc:graphicFrameChg chg="modGraphic">
          <ac:chgData name="Kwok Hei Ng" userId="01eac0c7-b1f4-4043-ad97-68c575387e12" providerId="ADAL" clId="{6339BD5F-0FEB-4598-96DF-92A71B2D22EF}" dt="2023-12-08T22:40:43.034" v="1041" actId="12385"/>
          <ac:graphicFrameMkLst>
            <pc:docMk/>
            <pc:sldMk cId="193761978" sldId="294"/>
            <ac:graphicFrameMk id="9" creationId="{96CCFF8D-C585-7BC7-79D3-6513A18E2877}"/>
          </ac:graphicFrameMkLst>
        </pc:graphicFrameChg>
      </pc:sldChg>
      <pc:sldChg chg="modSp mod">
        <pc:chgData name="Kwok Hei Ng" userId="01eac0c7-b1f4-4043-ad97-68c575387e12" providerId="ADAL" clId="{6339BD5F-0FEB-4598-96DF-92A71B2D22EF}" dt="2023-12-08T22:52:59.229" v="1136" actId="14100"/>
        <pc:sldMkLst>
          <pc:docMk/>
          <pc:sldMk cId="3410861271" sldId="295"/>
        </pc:sldMkLst>
        <pc:spChg chg="mod">
          <ac:chgData name="Kwok Hei Ng" userId="01eac0c7-b1f4-4043-ad97-68c575387e12" providerId="ADAL" clId="{6339BD5F-0FEB-4598-96DF-92A71B2D22EF}" dt="2023-12-08T22:52:53.157" v="1135" actId="20577"/>
          <ac:spMkLst>
            <pc:docMk/>
            <pc:sldMk cId="3410861271" sldId="295"/>
            <ac:spMk id="2" creationId="{00000000-0000-0000-0000-000000000000}"/>
          </ac:spMkLst>
        </pc:spChg>
        <pc:picChg chg="mod">
          <ac:chgData name="Kwok Hei Ng" userId="01eac0c7-b1f4-4043-ad97-68c575387e12" providerId="ADAL" clId="{6339BD5F-0FEB-4598-96DF-92A71B2D22EF}" dt="2023-12-08T22:52:59.229" v="1136" actId="14100"/>
          <ac:picMkLst>
            <pc:docMk/>
            <pc:sldMk cId="3410861271" sldId="295"/>
            <ac:picMk id="6" creationId="{DB148182-D718-374B-7E7A-B52768AA765E}"/>
          </ac:picMkLst>
        </pc:picChg>
      </pc:sldChg>
      <pc:sldChg chg="modSp mod">
        <pc:chgData name="Kwok Hei Ng" userId="01eac0c7-b1f4-4043-ad97-68c575387e12" providerId="ADAL" clId="{6339BD5F-0FEB-4598-96DF-92A71B2D22EF}" dt="2023-12-08T22:28:32.267" v="962" actId="403"/>
        <pc:sldMkLst>
          <pc:docMk/>
          <pc:sldMk cId="2957449273" sldId="296"/>
        </pc:sldMkLst>
        <pc:spChg chg="mod">
          <ac:chgData name="Kwok Hei Ng" userId="01eac0c7-b1f4-4043-ad97-68c575387e12" providerId="ADAL" clId="{6339BD5F-0FEB-4598-96DF-92A71B2D22EF}" dt="2023-12-08T22:12:04.969" v="250" actId="20577"/>
          <ac:spMkLst>
            <pc:docMk/>
            <pc:sldMk cId="2957449273" sldId="296"/>
            <ac:spMk id="2" creationId="{00000000-0000-0000-0000-000000000000}"/>
          </ac:spMkLst>
        </pc:spChg>
        <pc:spChg chg="mod">
          <ac:chgData name="Kwok Hei Ng" userId="01eac0c7-b1f4-4043-ad97-68c575387e12" providerId="ADAL" clId="{6339BD5F-0FEB-4598-96DF-92A71B2D22EF}" dt="2023-12-08T22:28:32.267" v="962" actId="403"/>
          <ac:spMkLst>
            <pc:docMk/>
            <pc:sldMk cId="2957449273" sldId="296"/>
            <ac:spMk id="3" creationId="{00000000-0000-0000-0000-000000000000}"/>
          </ac:spMkLst>
        </pc:spChg>
      </pc:sldChg>
      <pc:sldChg chg="modSp mod">
        <pc:chgData name="Kwok Hei Ng" userId="01eac0c7-b1f4-4043-ad97-68c575387e12" providerId="ADAL" clId="{6339BD5F-0FEB-4598-96DF-92A71B2D22EF}" dt="2023-12-09T01:51:58.644" v="1613" actId="113"/>
        <pc:sldMkLst>
          <pc:docMk/>
          <pc:sldMk cId="1977193671" sldId="300"/>
        </pc:sldMkLst>
        <pc:spChg chg="mod">
          <ac:chgData name="Kwok Hei Ng" userId="01eac0c7-b1f4-4043-ad97-68c575387e12" providerId="ADAL" clId="{6339BD5F-0FEB-4598-96DF-92A71B2D22EF}" dt="2023-12-09T01:51:58.644" v="1613" actId="113"/>
          <ac:spMkLst>
            <pc:docMk/>
            <pc:sldMk cId="1977193671" sldId="300"/>
            <ac:spMk id="7" creationId="{00000000-0000-0000-0000-000000000000}"/>
          </ac:spMkLst>
        </pc:spChg>
      </pc:sldChg>
      <pc:sldChg chg="modSp mod">
        <pc:chgData name="Kwok Hei Ng" userId="01eac0c7-b1f4-4043-ad97-68c575387e12" providerId="ADAL" clId="{6339BD5F-0FEB-4598-96DF-92A71B2D22EF}" dt="2023-12-08T22:28:51.815" v="978" actId="20577"/>
        <pc:sldMkLst>
          <pc:docMk/>
          <pc:sldMk cId="1244985466" sldId="305"/>
        </pc:sldMkLst>
        <pc:spChg chg="mod">
          <ac:chgData name="Kwok Hei Ng" userId="01eac0c7-b1f4-4043-ad97-68c575387e12" providerId="ADAL" clId="{6339BD5F-0FEB-4598-96DF-92A71B2D22EF}" dt="2023-12-08T22:20:33.882" v="429" actId="404"/>
          <ac:spMkLst>
            <pc:docMk/>
            <pc:sldMk cId="1244985466" sldId="305"/>
            <ac:spMk id="2" creationId="{00000000-0000-0000-0000-000000000000}"/>
          </ac:spMkLst>
        </pc:spChg>
        <pc:spChg chg="mod">
          <ac:chgData name="Kwok Hei Ng" userId="01eac0c7-b1f4-4043-ad97-68c575387e12" providerId="ADAL" clId="{6339BD5F-0FEB-4598-96DF-92A71B2D22EF}" dt="2023-12-08T22:28:51.815" v="978" actId="20577"/>
          <ac:spMkLst>
            <pc:docMk/>
            <pc:sldMk cId="1244985466" sldId="305"/>
            <ac:spMk id="4" creationId="{00000000-0000-0000-0000-000000000000}"/>
          </ac:spMkLst>
        </pc:spChg>
      </pc:sldChg>
      <pc:sldChg chg="del">
        <pc:chgData name="Kwok Hei Ng" userId="01eac0c7-b1f4-4043-ad97-68c575387e12" providerId="ADAL" clId="{6339BD5F-0FEB-4598-96DF-92A71B2D22EF}" dt="2023-12-09T00:09:28.160" v="1305" actId="47"/>
        <pc:sldMkLst>
          <pc:docMk/>
          <pc:sldMk cId="2060114564" sldId="311"/>
        </pc:sldMkLst>
      </pc:sldChg>
      <pc:sldChg chg="modSp mod">
        <pc:chgData name="Kwok Hei Ng" userId="01eac0c7-b1f4-4043-ad97-68c575387e12" providerId="ADAL" clId="{6339BD5F-0FEB-4598-96DF-92A71B2D22EF}" dt="2023-12-09T01:52:13.198" v="1614" actId="1076"/>
        <pc:sldMkLst>
          <pc:docMk/>
          <pc:sldMk cId="3471374048" sldId="312"/>
        </pc:sldMkLst>
        <pc:spChg chg="mod">
          <ac:chgData name="Kwok Hei Ng" userId="01eac0c7-b1f4-4043-ad97-68c575387e12" providerId="ADAL" clId="{6339BD5F-0FEB-4598-96DF-92A71B2D22EF}" dt="2023-12-09T01:52:13.198" v="1614" actId="1076"/>
          <ac:spMkLst>
            <pc:docMk/>
            <pc:sldMk cId="3471374048" sldId="312"/>
            <ac:spMk id="5" creationId="{00000000-0000-0000-0000-000000000000}"/>
          </ac:spMkLst>
        </pc:spChg>
      </pc:sldChg>
      <pc:sldChg chg="modSp mod">
        <pc:chgData name="Kwok Hei Ng" userId="01eac0c7-b1f4-4043-ad97-68c575387e12" providerId="ADAL" clId="{6339BD5F-0FEB-4598-96DF-92A71B2D22EF}" dt="2023-12-08T22:06:04.908" v="47" actId="20577"/>
        <pc:sldMkLst>
          <pc:docMk/>
          <pc:sldMk cId="2867952788" sldId="313"/>
        </pc:sldMkLst>
        <pc:spChg chg="mod">
          <ac:chgData name="Kwok Hei Ng" userId="01eac0c7-b1f4-4043-ad97-68c575387e12" providerId="ADAL" clId="{6339BD5F-0FEB-4598-96DF-92A71B2D22EF}" dt="2023-12-08T22:06:04.908" v="47" actId="20577"/>
          <ac:spMkLst>
            <pc:docMk/>
            <pc:sldMk cId="2867952788" sldId="313"/>
            <ac:spMk id="7" creationId="{00000000-0000-0000-0000-000000000000}"/>
          </ac:spMkLst>
        </pc:spChg>
      </pc:sldChg>
      <pc:sldChg chg="addSp delSp modSp mod">
        <pc:chgData name="Kwok Hei Ng" userId="01eac0c7-b1f4-4043-ad97-68c575387e12" providerId="ADAL" clId="{6339BD5F-0FEB-4598-96DF-92A71B2D22EF}" dt="2023-12-08T22:52:36.382" v="1129" actId="1076"/>
        <pc:sldMkLst>
          <pc:docMk/>
          <pc:sldMk cId="957724240" sldId="315"/>
        </pc:sldMkLst>
        <pc:spChg chg="mod">
          <ac:chgData name="Kwok Hei Ng" userId="01eac0c7-b1f4-4043-ad97-68c575387e12" providerId="ADAL" clId="{6339BD5F-0FEB-4598-96DF-92A71B2D22EF}" dt="2023-12-08T22:15:35.509" v="257" actId="20577"/>
          <ac:spMkLst>
            <pc:docMk/>
            <pc:sldMk cId="957724240" sldId="315"/>
            <ac:spMk id="3" creationId="{00000000-0000-0000-0000-000000000000}"/>
          </ac:spMkLst>
        </pc:spChg>
        <pc:spChg chg="del">
          <ac:chgData name="Kwok Hei Ng" userId="01eac0c7-b1f4-4043-ad97-68c575387e12" providerId="ADAL" clId="{6339BD5F-0FEB-4598-96DF-92A71B2D22EF}" dt="2023-12-08T22:51:32.055" v="1121" actId="478"/>
          <ac:spMkLst>
            <pc:docMk/>
            <pc:sldMk cId="957724240" sldId="315"/>
            <ac:spMk id="5" creationId="{49D009FE-D310-D4BA-E8BC-2A1867BBDE17}"/>
          </ac:spMkLst>
        </pc:spChg>
        <pc:graphicFrameChg chg="add mod modGraphic">
          <ac:chgData name="Kwok Hei Ng" userId="01eac0c7-b1f4-4043-ad97-68c575387e12" providerId="ADAL" clId="{6339BD5F-0FEB-4598-96DF-92A71B2D22EF}" dt="2023-12-08T22:52:36.382" v="1129" actId="1076"/>
          <ac:graphicFrameMkLst>
            <pc:docMk/>
            <pc:sldMk cId="957724240" sldId="315"/>
            <ac:graphicFrameMk id="6" creationId="{DF35708B-B041-2FE4-DD6B-CCC814940BD3}"/>
          </ac:graphicFrameMkLst>
        </pc:graphicFrameChg>
      </pc:sldChg>
      <pc:sldChg chg="addSp delSp modSp mod">
        <pc:chgData name="Kwok Hei Ng" userId="01eac0c7-b1f4-4043-ad97-68c575387e12" providerId="ADAL" clId="{6339BD5F-0FEB-4598-96DF-92A71B2D22EF}" dt="2023-12-08T23:01:51.005" v="1304" actId="14100"/>
        <pc:sldMkLst>
          <pc:docMk/>
          <pc:sldMk cId="2648668512" sldId="316"/>
        </pc:sldMkLst>
        <pc:spChg chg="mod">
          <ac:chgData name="Kwok Hei Ng" userId="01eac0c7-b1f4-4043-ad97-68c575387e12" providerId="ADAL" clId="{6339BD5F-0FEB-4598-96DF-92A71B2D22EF}" dt="2023-12-08T22:16:00.078" v="261" actId="20577"/>
          <ac:spMkLst>
            <pc:docMk/>
            <pc:sldMk cId="2648668512" sldId="316"/>
            <ac:spMk id="3" creationId="{00000000-0000-0000-0000-000000000000}"/>
          </ac:spMkLst>
        </pc:spChg>
        <pc:spChg chg="add del mod">
          <ac:chgData name="Kwok Hei Ng" userId="01eac0c7-b1f4-4043-ad97-68c575387e12" providerId="ADAL" clId="{6339BD5F-0FEB-4598-96DF-92A71B2D22EF}" dt="2023-12-08T22:57:24.015" v="1244"/>
          <ac:spMkLst>
            <pc:docMk/>
            <pc:sldMk cId="2648668512" sldId="316"/>
            <ac:spMk id="7" creationId="{1B461880-6223-0E9D-8BFC-9286B676A1F3}"/>
          </ac:spMkLst>
        </pc:spChg>
        <pc:graphicFrameChg chg="add del mod modGraphic">
          <ac:chgData name="Kwok Hei Ng" userId="01eac0c7-b1f4-4043-ad97-68c575387e12" providerId="ADAL" clId="{6339BD5F-0FEB-4598-96DF-92A71B2D22EF}" dt="2023-12-08T23:01:51.005" v="1304" actId="14100"/>
          <ac:graphicFrameMkLst>
            <pc:docMk/>
            <pc:sldMk cId="2648668512" sldId="316"/>
            <ac:graphicFrameMk id="6" creationId="{CADDAED6-7742-30C6-7040-5585015E4487}"/>
          </ac:graphicFrameMkLst>
        </pc:graphicFrameChg>
        <pc:picChg chg="del">
          <ac:chgData name="Kwok Hei Ng" userId="01eac0c7-b1f4-4043-ad97-68c575387e12" providerId="ADAL" clId="{6339BD5F-0FEB-4598-96DF-92A71B2D22EF}" dt="2023-12-08T22:15:55.515" v="258" actId="478"/>
          <ac:picMkLst>
            <pc:docMk/>
            <pc:sldMk cId="2648668512" sldId="316"/>
            <ac:picMk id="5" creationId="{B3FB18DF-6388-FC72-622D-989F2DA6BACF}"/>
          </ac:picMkLst>
        </pc:picChg>
      </pc:sldChg>
      <pc:sldChg chg="modSp mod">
        <pc:chgData name="Kwok Hei Ng" userId="01eac0c7-b1f4-4043-ad97-68c575387e12" providerId="ADAL" clId="{6339BD5F-0FEB-4598-96DF-92A71B2D22EF}" dt="2023-12-09T00:10:54.316" v="1324" actId="20577"/>
        <pc:sldMkLst>
          <pc:docMk/>
          <pc:sldMk cId="3830631230" sldId="317"/>
        </pc:sldMkLst>
        <pc:spChg chg="mod">
          <ac:chgData name="Kwok Hei Ng" userId="01eac0c7-b1f4-4043-ad97-68c575387e12" providerId="ADAL" clId="{6339BD5F-0FEB-4598-96DF-92A71B2D22EF}" dt="2023-12-09T00:10:54.316" v="1324" actId="20577"/>
          <ac:spMkLst>
            <pc:docMk/>
            <pc:sldMk cId="3830631230" sldId="317"/>
            <ac:spMk id="2" creationId="{E5B8F95A-CA73-6BAA-78A5-38B4F4150269}"/>
          </ac:spMkLst>
        </pc:spChg>
      </pc:sldChg>
      <pc:sldChg chg="new del">
        <pc:chgData name="Kwok Hei Ng" userId="01eac0c7-b1f4-4043-ad97-68c575387e12" providerId="ADAL" clId="{6339BD5F-0FEB-4598-96DF-92A71B2D22EF}" dt="2023-12-08T22:37:15.952" v="1019" actId="47"/>
        <pc:sldMkLst>
          <pc:docMk/>
          <pc:sldMk cId="1983168836" sldId="318"/>
        </pc:sldMkLst>
      </pc:sldChg>
      <pc:sldChg chg="modSp add mod">
        <pc:chgData name="Kwok Hei Ng" userId="01eac0c7-b1f4-4043-ad97-68c575387e12" providerId="ADAL" clId="{6339BD5F-0FEB-4598-96DF-92A71B2D22EF}" dt="2023-12-08T22:39:16.927" v="1039" actId="403"/>
        <pc:sldMkLst>
          <pc:docMk/>
          <pc:sldMk cId="72577392" sldId="319"/>
        </pc:sldMkLst>
        <pc:spChg chg="mod">
          <ac:chgData name="Kwok Hei Ng" userId="01eac0c7-b1f4-4043-ad97-68c575387e12" providerId="ADAL" clId="{6339BD5F-0FEB-4598-96DF-92A71B2D22EF}" dt="2023-12-08T22:37:28.695" v="1026" actId="20577"/>
          <ac:spMkLst>
            <pc:docMk/>
            <pc:sldMk cId="72577392" sldId="319"/>
            <ac:spMk id="4" creationId="{00000000-0000-0000-0000-000000000000}"/>
          </ac:spMkLst>
        </pc:spChg>
        <pc:spChg chg="mod">
          <ac:chgData name="Kwok Hei Ng" userId="01eac0c7-b1f4-4043-ad97-68c575387e12" providerId="ADAL" clId="{6339BD5F-0FEB-4598-96DF-92A71B2D22EF}" dt="2023-12-08T22:39:16.927" v="1039" actId="403"/>
          <ac:spMkLst>
            <pc:docMk/>
            <pc:sldMk cId="72577392" sldId="319"/>
            <ac:spMk id="1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EE8DFFDE-E907-47D3-9091-0DF0DCF9C1EE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7082AD6B-F943-425F-8CFC-857557002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98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2AD6B-F943-425F-8CFC-8575570028C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54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7DF8BDAE-4C47-4F94-BEA3-942495262150}" type="datetime1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DEE79064-D9FB-A74D-8090-E6318F60883B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38D5396-97BE-B48F-B805-F17E868AFCB3}"/>
              </a:ext>
            </a:extLst>
          </p:cNvPr>
          <p:cNvCxnSpPr/>
          <p:nvPr userDrawn="1"/>
        </p:nvCxnSpPr>
        <p:spPr>
          <a:xfrm>
            <a:off x="1371600" y="4199891"/>
            <a:ext cx="4836757" cy="0"/>
          </a:xfrm>
          <a:prstGeom prst="line">
            <a:avLst/>
          </a:prstGeom>
          <a:ln w="3175" cap="rnd" cmpd="sng">
            <a:solidFill>
              <a:srgbClr val="BFBFB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40555CE-CD6B-76C1-5159-7DCD4F0B7756}"/>
              </a:ext>
            </a:extLst>
          </p:cNvPr>
          <p:cNvSpPr/>
          <p:nvPr userDrawn="1"/>
        </p:nvSpPr>
        <p:spPr>
          <a:xfrm>
            <a:off x="25400" y="25400"/>
            <a:ext cx="9093200" cy="6807200"/>
          </a:xfrm>
          <a:prstGeom prst="rect">
            <a:avLst/>
          </a:prstGeom>
          <a:noFill/>
          <a:ln w="88900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CBO_white.pdf">
            <a:extLst>
              <a:ext uri="{FF2B5EF4-FFF2-40B4-BE49-F238E27FC236}">
                <a16:creationId xmlns:a16="http://schemas.microsoft.com/office/drawing/2014/main" id="{65A51DFB-ECF6-0653-3F2D-61569C7B71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64" y="514876"/>
            <a:ext cx="6410580" cy="415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048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7221A-C7F1-409F-8DBB-2B16AEC2D450}" type="datetime1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9064-D9FB-A74D-8090-E6318F60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9608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7221A-C7F1-409F-8DBB-2B16AEC2D450}" type="datetime1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9064-D9FB-A74D-8090-E6318F60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67676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7221A-C7F1-409F-8DBB-2B16AEC2D450}" type="datetime1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9064-D9FB-A74D-8090-E6318F60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329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7221A-C7F1-409F-8DBB-2B16AEC2D450}" type="datetime1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9064-D9FB-A74D-8090-E6318F60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2105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7221A-C7F1-409F-8DBB-2B16AEC2D450}" type="datetime1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9064-D9FB-A74D-8090-E6318F60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8931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7221A-C7F1-409F-8DBB-2B16AEC2D450}" type="datetime1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9064-D9FB-A74D-8090-E6318F60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6349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7221A-C7F1-409F-8DBB-2B16AEC2D450}" type="datetime1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9064-D9FB-A74D-8090-E6318F60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829439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7221A-C7F1-409F-8DBB-2B16AEC2D450}" type="datetime1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9064-D9FB-A74D-8090-E6318F60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0811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CBO Cr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72487"/>
            <a:ext cx="8229600" cy="4153676"/>
          </a:xfrm>
        </p:spPr>
        <p:txBody>
          <a:bodyPr/>
          <a:lstStyle>
            <a:lvl1pPr>
              <a:buClr>
                <a:schemeClr val="bg1">
                  <a:lumMod val="75000"/>
                </a:schemeClr>
              </a:buClr>
              <a:defRPr b="0" i="0">
                <a:latin typeface="Theinhardt Light"/>
                <a:cs typeface="Theinhardt Light"/>
              </a:defRPr>
            </a:lvl1pPr>
            <a:lvl2pPr>
              <a:buClr>
                <a:schemeClr val="bg1">
                  <a:lumMod val="75000"/>
                </a:schemeClr>
              </a:buClr>
              <a:defRPr b="0" i="0">
                <a:latin typeface="Theinhardt Light"/>
                <a:cs typeface="Theinhardt Light"/>
              </a:defRPr>
            </a:lvl2pPr>
            <a:lvl3pPr>
              <a:buClr>
                <a:schemeClr val="bg1">
                  <a:lumMod val="75000"/>
                </a:schemeClr>
              </a:buClr>
              <a:defRPr b="0" i="0">
                <a:latin typeface="Theinhardt Light"/>
                <a:cs typeface="Theinhardt Light"/>
              </a:defRPr>
            </a:lvl3pPr>
            <a:lvl4pPr>
              <a:buClr>
                <a:schemeClr val="bg1">
                  <a:lumMod val="75000"/>
                </a:schemeClr>
              </a:buClr>
              <a:defRPr b="0" i="0">
                <a:latin typeface="Theinhardt Light"/>
                <a:cs typeface="Theinhardt Light"/>
              </a:defRPr>
            </a:lvl4pPr>
            <a:lvl5pPr>
              <a:buClr>
                <a:schemeClr val="bg1">
                  <a:lumMod val="75000"/>
                </a:schemeClr>
              </a:buClr>
              <a:defRPr b="0" i="0">
                <a:latin typeface="Theinhardt Light"/>
                <a:cs typeface="Theinhardt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9277E-FA54-4345-99BE-EA3AACFBE817}" type="datetime1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9064-D9FB-A74D-8090-E6318F60883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043497" y="981180"/>
            <a:ext cx="6643303" cy="0"/>
          </a:xfrm>
          <a:prstGeom prst="line">
            <a:avLst/>
          </a:prstGeom>
          <a:ln w="3175" cap="rnd" cmpd="sng">
            <a:solidFill>
              <a:srgbClr val="BFBFB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LGT_CREST_EN_OOH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50" y="309342"/>
            <a:ext cx="1159635" cy="1161648"/>
          </a:xfrm>
          <a:prstGeom prst="rect">
            <a:avLst/>
          </a:prstGeom>
        </p:spPr>
      </p:pic>
      <p:pic>
        <p:nvPicPr>
          <p:cNvPr id="12" name="Picture 11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321"/>
            <a:ext cx="9154160" cy="101601"/>
          </a:xfrm>
          <a:prstGeom prst="rect">
            <a:avLst/>
          </a:prstGeom>
          <a:effectLst/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969316" y="600660"/>
            <a:ext cx="6717483" cy="322788"/>
          </a:xfrm>
        </p:spPr>
        <p:txBody>
          <a:bodyPr>
            <a:normAutofit/>
          </a:bodyPr>
          <a:lstStyle>
            <a:lvl1pPr algn="l">
              <a:defRPr sz="1500" b="0" i="0">
                <a:solidFill>
                  <a:srgbClr val="7F7F7F"/>
                </a:solidFill>
                <a:latin typeface="Theinhardt Regular"/>
                <a:cs typeface="Theinhardt Regular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601385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CBO Cres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72487"/>
            <a:ext cx="8229600" cy="4153676"/>
          </a:xfrm>
        </p:spPr>
        <p:txBody>
          <a:bodyPr/>
          <a:lstStyle>
            <a:lvl1pPr>
              <a:buClr>
                <a:schemeClr val="bg1">
                  <a:lumMod val="75000"/>
                </a:schemeClr>
              </a:buClr>
              <a:defRPr b="0" i="0">
                <a:latin typeface="Theinhardt Light"/>
                <a:cs typeface="Theinhardt Light"/>
              </a:defRPr>
            </a:lvl1pPr>
            <a:lvl2pPr>
              <a:buClr>
                <a:schemeClr val="bg1">
                  <a:lumMod val="75000"/>
                </a:schemeClr>
              </a:buClr>
              <a:defRPr b="0" i="0">
                <a:latin typeface="Theinhardt Light"/>
                <a:cs typeface="Theinhardt Light"/>
              </a:defRPr>
            </a:lvl2pPr>
            <a:lvl3pPr>
              <a:buClr>
                <a:schemeClr val="bg1">
                  <a:lumMod val="75000"/>
                </a:schemeClr>
              </a:buClr>
              <a:defRPr b="0" i="0">
                <a:latin typeface="Theinhardt Light"/>
                <a:cs typeface="Theinhardt Light"/>
              </a:defRPr>
            </a:lvl3pPr>
            <a:lvl4pPr>
              <a:buClr>
                <a:schemeClr val="bg1">
                  <a:lumMod val="75000"/>
                </a:schemeClr>
              </a:buClr>
              <a:defRPr b="0" i="0">
                <a:latin typeface="Theinhardt Light"/>
                <a:cs typeface="Theinhardt Light"/>
              </a:defRPr>
            </a:lvl4pPr>
            <a:lvl5pPr>
              <a:buClr>
                <a:schemeClr val="bg1">
                  <a:lumMod val="75000"/>
                </a:schemeClr>
              </a:buClr>
              <a:defRPr b="0" i="0">
                <a:latin typeface="Theinhardt Light"/>
                <a:cs typeface="Theinhardt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A8AAC-0CF7-4AE5-B935-85F47FF8E752}" type="datetime1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9064-D9FB-A74D-8090-E6318F60883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043497" y="1143105"/>
            <a:ext cx="6643303" cy="0"/>
          </a:xfrm>
          <a:prstGeom prst="line">
            <a:avLst/>
          </a:prstGeom>
          <a:ln w="3175" cap="rnd" cmpd="sng">
            <a:solidFill>
              <a:srgbClr val="BFBFB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LGT_CREST_EN_OOH_KO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66" y="471266"/>
            <a:ext cx="1161649" cy="1161649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321"/>
            <a:ext cx="9154160" cy="101601"/>
          </a:xfrm>
          <a:prstGeom prst="rect">
            <a:avLst/>
          </a:prstGeom>
          <a:effectLst/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969316" y="762585"/>
            <a:ext cx="6717483" cy="322788"/>
          </a:xfrm>
        </p:spPr>
        <p:txBody>
          <a:bodyPr>
            <a:normAutofit/>
          </a:bodyPr>
          <a:lstStyle>
            <a:lvl1pPr algn="l">
              <a:defRPr sz="1500" b="0" i="0">
                <a:solidFill>
                  <a:srgbClr val="7F7F7F"/>
                </a:solidFill>
                <a:latin typeface="Theinhardt Regular"/>
                <a:cs typeface="Theinhardt Regular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65625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F527221A-C7F1-409F-8DBB-2B16AEC2D450}" type="datetime1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DEE79064-D9FB-A74D-8090-E6318F60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60723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CBO Crest Co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72487"/>
            <a:ext cx="8229600" cy="4153676"/>
          </a:xfrm>
        </p:spPr>
        <p:txBody>
          <a:bodyPr/>
          <a:lstStyle>
            <a:lvl1pPr>
              <a:buClr>
                <a:schemeClr val="bg1">
                  <a:lumMod val="75000"/>
                </a:schemeClr>
              </a:buClr>
              <a:defRPr b="0" i="0">
                <a:latin typeface="Theinhardt Light"/>
                <a:cs typeface="Theinhardt Light"/>
              </a:defRPr>
            </a:lvl1pPr>
            <a:lvl2pPr>
              <a:buClr>
                <a:schemeClr val="bg1">
                  <a:lumMod val="75000"/>
                </a:schemeClr>
              </a:buClr>
              <a:defRPr b="0" i="0">
                <a:latin typeface="Theinhardt Light"/>
                <a:cs typeface="Theinhardt Light"/>
              </a:defRPr>
            </a:lvl2pPr>
            <a:lvl3pPr>
              <a:buClr>
                <a:schemeClr val="bg1">
                  <a:lumMod val="75000"/>
                </a:schemeClr>
              </a:buClr>
              <a:defRPr b="0" i="0">
                <a:latin typeface="Theinhardt Light"/>
                <a:cs typeface="Theinhardt Light"/>
              </a:defRPr>
            </a:lvl3pPr>
            <a:lvl4pPr>
              <a:buClr>
                <a:schemeClr val="bg1">
                  <a:lumMod val="75000"/>
                </a:schemeClr>
              </a:buClr>
              <a:defRPr b="0" i="0">
                <a:latin typeface="Theinhardt Light"/>
                <a:cs typeface="Theinhardt Light"/>
              </a:defRPr>
            </a:lvl4pPr>
            <a:lvl5pPr>
              <a:buClr>
                <a:schemeClr val="bg1">
                  <a:lumMod val="75000"/>
                </a:schemeClr>
              </a:buClr>
              <a:defRPr b="0" i="0">
                <a:latin typeface="Theinhardt Light"/>
                <a:cs typeface="Theinhardt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2AA0-5633-4ADB-BD30-FC4416637B09}" type="datetime1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9064-D9FB-A74D-8090-E6318F60883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043497" y="1143105"/>
            <a:ext cx="6643303" cy="0"/>
          </a:xfrm>
          <a:prstGeom prst="line">
            <a:avLst/>
          </a:prstGeom>
          <a:ln w="3175" cap="rnd" cmpd="sng">
            <a:solidFill>
              <a:srgbClr val="BFBFB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66" y="471266"/>
            <a:ext cx="1161649" cy="1161649"/>
          </a:xfrm>
          <a:prstGeom prst="rect">
            <a:avLst/>
          </a:prstGeom>
        </p:spPr>
      </p:pic>
      <p:pic>
        <p:nvPicPr>
          <p:cNvPr id="16" name="Picture 15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321"/>
            <a:ext cx="9154160" cy="101601"/>
          </a:xfrm>
          <a:prstGeom prst="rect">
            <a:avLst/>
          </a:prstGeom>
          <a:effectLst/>
        </p:spPr>
      </p:pic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969316" y="762585"/>
            <a:ext cx="6717483" cy="322788"/>
          </a:xfrm>
        </p:spPr>
        <p:txBody>
          <a:bodyPr>
            <a:normAutofit/>
          </a:bodyPr>
          <a:lstStyle>
            <a:lvl1pPr algn="l">
              <a:defRPr sz="1500" b="0" i="0">
                <a:solidFill>
                  <a:srgbClr val="7F7F7F"/>
                </a:solidFill>
                <a:latin typeface="Theinhardt Regular"/>
                <a:cs typeface="Theinhardt Regular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849241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CBO Crest Wa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72487"/>
            <a:ext cx="8229600" cy="4153676"/>
          </a:xfrm>
        </p:spPr>
        <p:txBody>
          <a:bodyPr/>
          <a:lstStyle>
            <a:lvl1pPr>
              <a:buClr>
                <a:schemeClr val="bg1">
                  <a:lumMod val="75000"/>
                </a:schemeClr>
              </a:buClr>
              <a:defRPr b="0" i="0">
                <a:latin typeface="Theinhardt Light"/>
                <a:cs typeface="Theinhardt Light"/>
              </a:defRPr>
            </a:lvl1pPr>
            <a:lvl2pPr>
              <a:buClr>
                <a:schemeClr val="bg1">
                  <a:lumMod val="75000"/>
                </a:schemeClr>
              </a:buClr>
              <a:defRPr b="0" i="0">
                <a:latin typeface="Theinhardt Light"/>
                <a:cs typeface="Theinhardt Light"/>
              </a:defRPr>
            </a:lvl2pPr>
            <a:lvl3pPr>
              <a:buClr>
                <a:schemeClr val="bg1">
                  <a:lumMod val="75000"/>
                </a:schemeClr>
              </a:buClr>
              <a:defRPr b="0" i="0">
                <a:latin typeface="Theinhardt Light"/>
                <a:cs typeface="Theinhardt Light"/>
              </a:defRPr>
            </a:lvl3pPr>
            <a:lvl4pPr>
              <a:buClr>
                <a:schemeClr val="bg1">
                  <a:lumMod val="75000"/>
                </a:schemeClr>
              </a:buClr>
              <a:defRPr b="0" i="0">
                <a:latin typeface="Theinhardt Light"/>
                <a:cs typeface="Theinhardt Light"/>
              </a:defRPr>
            </a:lvl4pPr>
            <a:lvl5pPr>
              <a:buClr>
                <a:schemeClr val="bg1">
                  <a:lumMod val="75000"/>
                </a:schemeClr>
              </a:buClr>
              <a:defRPr b="0" i="0">
                <a:latin typeface="Theinhardt Light"/>
                <a:cs typeface="Theinhardt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AF699-248A-45FA-9883-F7B17244090C}" type="datetime1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9064-D9FB-A74D-8090-E6318F60883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043497" y="1143105"/>
            <a:ext cx="6643303" cy="0"/>
          </a:xfrm>
          <a:prstGeom prst="line">
            <a:avLst/>
          </a:prstGeom>
          <a:ln w="3175" cap="rnd" cmpd="sng">
            <a:solidFill>
              <a:srgbClr val="BFBFB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66" y="471266"/>
            <a:ext cx="1161649" cy="1161649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</p:pic>
      <p:pic>
        <p:nvPicPr>
          <p:cNvPr id="16" name="Picture 15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321"/>
            <a:ext cx="9154160" cy="101601"/>
          </a:xfrm>
          <a:prstGeom prst="rect">
            <a:avLst/>
          </a:prstGeom>
          <a:effectLst/>
        </p:spPr>
      </p:pic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969316" y="762585"/>
            <a:ext cx="6717483" cy="322788"/>
          </a:xfrm>
        </p:spPr>
        <p:txBody>
          <a:bodyPr>
            <a:normAutofit/>
          </a:bodyPr>
          <a:lstStyle>
            <a:lvl1pPr algn="l">
              <a:defRPr sz="1500" b="0" i="0">
                <a:solidFill>
                  <a:srgbClr val="7F7F7F"/>
                </a:solidFill>
                <a:latin typeface="Theinhardt Regular"/>
                <a:cs typeface="Theinhardt Regular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849241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CBO Crest Neut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72487"/>
            <a:ext cx="8229600" cy="4153676"/>
          </a:xfrm>
        </p:spPr>
        <p:txBody>
          <a:bodyPr/>
          <a:lstStyle>
            <a:lvl1pPr>
              <a:buClr>
                <a:schemeClr val="bg1">
                  <a:lumMod val="75000"/>
                </a:schemeClr>
              </a:buClr>
              <a:defRPr b="0" i="0">
                <a:latin typeface="Theinhardt Light"/>
                <a:cs typeface="Theinhardt Light"/>
              </a:defRPr>
            </a:lvl1pPr>
            <a:lvl2pPr>
              <a:buClr>
                <a:schemeClr val="bg1">
                  <a:lumMod val="75000"/>
                </a:schemeClr>
              </a:buClr>
              <a:defRPr b="0" i="0">
                <a:latin typeface="Theinhardt Light"/>
                <a:cs typeface="Theinhardt Light"/>
              </a:defRPr>
            </a:lvl2pPr>
            <a:lvl3pPr>
              <a:buClr>
                <a:schemeClr val="bg1">
                  <a:lumMod val="75000"/>
                </a:schemeClr>
              </a:buClr>
              <a:defRPr b="0" i="0">
                <a:latin typeface="Theinhardt Light"/>
                <a:cs typeface="Theinhardt Light"/>
              </a:defRPr>
            </a:lvl3pPr>
            <a:lvl4pPr>
              <a:buClr>
                <a:schemeClr val="bg1">
                  <a:lumMod val="75000"/>
                </a:schemeClr>
              </a:buClr>
              <a:defRPr b="0" i="0">
                <a:latin typeface="Theinhardt Light"/>
                <a:cs typeface="Theinhardt Light"/>
              </a:defRPr>
            </a:lvl4pPr>
            <a:lvl5pPr>
              <a:buClr>
                <a:schemeClr val="bg1">
                  <a:lumMod val="75000"/>
                </a:schemeClr>
              </a:buClr>
              <a:defRPr b="0" i="0">
                <a:latin typeface="Theinhardt Light"/>
                <a:cs typeface="Theinhardt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200E-C1A4-4AB5-A060-55B0F52B4485}" type="datetime1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9064-D9FB-A74D-8090-E6318F60883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043497" y="1143105"/>
            <a:ext cx="6643303" cy="0"/>
          </a:xfrm>
          <a:prstGeom prst="line">
            <a:avLst/>
          </a:prstGeom>
          <a:ln w="3175" cap="rnd" cmpd="sng">
            <a:solidFill>
              <a:srgbClr val="BFBFB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66" y="471266"/>
            <a:ext cx="1161649" cy="1161649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321"/>
            <a:ext cx="9154160" cy="101601"/>
          </a:xfrm>
          <a:prstGeom prst="rect">
            <a:avLst/>
          </a:prstGeom>
          <a:effectLst/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969316" y="762585"/>
            <a:ext cx="6717483" cy="322788"/>
          </a:xfrm>
        </p:spPr>
        <p:txBody>
          <a:bodyPr>
            <a:normAutofit/>
          </a:bodyPr>
          <a:lstStyle>
            <a:lvl1pPr algn="l">
              <a:defRPr sz="1500" b="0" i="0">
                <a:solidFill>
                  <a:srgbClr val="7F7F7F"/>
                </a:solidFill>
                <a:latin typeface="Theinhardt Regular"/>
                <a:cs typeface="Theinhardt Regular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849241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CBO Crest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72487"/>
            <a:ext cx="8229600" cy="4153676"/>
          </a:xfrm>
        </p:spPr>
        <p:txBody>
          <a:bodyPr/>
          <a:lstStyle>
            <a:lvl1pPr>
              <a:buClr>
                <a:schemeClr val="bg1">
                  <a:lumMod val="75000"/>
                </a:schemeClr>
              </a:buClr>
              <a:defRPr b="0" i="0">
                <a:latin typeface="Theinhardt Light"/>
                <a:cs typeface="Theinhardt Light"/>
              </a:defRPr>
            </a:lvl1pPr>
            <a:lvl2pPr>
              <a:buClr>
                <a:schemeClr val="bg1">
                  <a:lumMod val="75000"/>
                </a:schemeClr>
              </a:buClr>
              <a:defRPr b="0" i="0">
                <a:latin typeface="Theinhardt Light"/>
                <a:cs typeface="Theinhardt Light"/>
              </a:defRPr>
            </a:lvl2pPr>
            <a:lvl3pPr>
              <a:buClr>
                <a:schemeClr val="bg1">
                  <a:lumMod val="75000"/>
                </a:schemeClr>
              </a:buClr>
              <a:defRPr b="0" i="0">
                <a:latin typeface="Theinhardt Light"/>
                <a:cs typeface="Theinhardt Light"/>
              </a:defRPr>
            </a:lvl3pPr>
            <a:lvl4pPr>
              <a:buClr>
                <a:schemeClr val="bg1">
                  <a:lumMod val="75000"/>
                </a:schemeClr>
              </a:buClr>
              <a:defRPr b="0" i="0">
                <a:latin typeface="Theinhardt Light"/>
                <a:cs typeface="Theinhardt Light"/>
              </a:defRPr>
            </a:lvl4pPr>
            <a:lvl5pPr>
              <a:buClr>
                <a:schemeClr val="bg1">
                  <a:lumMod val="75000"/>
                </a:schemeClr>
              </a:buClr>
              <a:defRPr b="0" i="0">
                <a:latin typeface="Theinhardt Light"/>
                <a:cs typeface="Theinhardt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FA209-ED3A-470D-A048-860F4B9280B2}" type="datetime1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9064-D9FB-A74D-8090-E6318F60883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043497" y="1143105"/>
            <a:ext cx="6643303" cy="0"/>
          </a:xfrm>
          <a:prstGeom prst="line">
            <a:avLst/>
          </a:prstGeom>
          <a:ln w="3175" cap="rnd" cmpd="sng">
            <a:solidFill>
              <a:srgbClr val="BFBFB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66" y="471266"/>
            <a:ext cx="1161649" cy="1161649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321"/>
            <a:ext cx="9154160" cy="101601"/>
          </a:xfrm>
          <a:prstGeom prst="rect">
            <a:avLst/>
          </a:prstGeom>
          <a:effectLst/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969316" y="762585"/>
            <a:ext cx="6717483" cy="322788"/>
          </a:xfrm>
        </p:spPr>
        <p:txBody>
          <a:bodyPr>
            <a:normAutofit/>
          </a:bodyPr>
          <a:lstStyle>
            <a:lvl1pPr algn="l">
              <a:defRPr sz="1500" b="0" i="0">
                <a:solidFill>
                  <a:srgbClr val="7F7F7F"/>
                </a:solidFill>
                <a:latin typeface="Theinhardt Regular"/>
                <a:cs typeface="Theinhardt Regular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849241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CBO Crest Extra Col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72487"/>
            <a:ext cx="8229600" cy="4153676"/>
          </a:xfrm>
        </p:spPr>
        <p:txBody>
          <a:bodyPr/>
          <a:lstStyle>
            <a:lvl1pPr>
              <a:buClr>
                <a:schemeClr val="bg1">
                  <a:lumMod val="75000"/>
                </a:schemeClr>
              </a:buClr>
              <a:defRPr b="0" i="0">
                <a:latin typeface="Theinhardt Light"/>
                <a:cs typeface="Theinhardt Light"/>
              </a:defRPr>
            </a:lvl1pPr>
            <a:lvl2pPr>
              <a:buClr>
                <a:schemeClr val="bg1">
                  <a:lumMod val="75000"/>
                </a:schemeClr>
              </a:buClr>
              <a:defRPr b="0" i="0">
                <a:latin typeface="Theinhardt Light"/>
                <a:cs typeface="Theinhardt Light"/>
              </a:defRPr>
            </a:lvl2pPr>
            <a:lvl3pPr>
              <a:buClr>
                <a:schemeClr val="bg1">
                  <a:lumMod val="75000"/>
                </a:schemeClr>
              </a:buClr>
              <a:defRPr b="0" i="0">
                <a:latin typeface="Theinhardt Light"/>
                <a:cs typeface="Theinhardt Light"/>
              </a:defRPr>
            </a:lvl3pPr>
            <a:lvl4pPr>
              <a:buClr>
                <a:schemeClr val="bg1">
                  <a:lumMod val="75000"/>
                </a:schemeClr>
              </a:buClr>
              <a:defRPr b="0" i="0">
                <a:latin typeface="Theinhardt Light"/>
                <a:cs typeface="Theinhardt Light"/>
              </a:defRPr>
            </a:lvl4pPr>
            <a:lvl5pPr>
              <a:buClr>
                <a:schemeClr val="bg1">
                  <a:lumMod val="75000"/>
                </a:schemeClr>
              </a:buClr>
              <a:defRPr b="0" i="0">
                <a:latin typeface="Theinhardt Light"/>
                <a:cs typeface="Theinhardt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CD3C2-FA71-40C2-B895-3B521F5A38C7}" type="datetime1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9064-D9FB-A74D-8090-E6318F60883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043497" y="1143105"/>
            <a:ext cx="6643303" cy="0"/>
          </a:xfrm>
          <a:prstGeom prst="line">
            <a:avLst/>
          </a:prstGeom>
          <a:ln w="3175" cap="rnd" cmpd="sng">
            <a:solidFill>
              <a:srgbClr val="BFBFB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66" y="471266"/>
            <a:ext cx="1161649" cy="1161649"/>
          </a:xfrm>
          <a:prstGeom prst="rect">
            <a:avLst/>
          </a:prstGeom>
        </p:spPr>
      </p:pic>
      <p:pic>
        <p:nvPicPr>
          <p:cNvPr id="14" name="Picture 13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321"/>
            <a:ext cx="9154160" cy="101601"/>
          </a:xfrm>
          <a:prstGeom prst="rect">
            <a:avLst/>
          </a:prstGeom>
          <a:effectLst/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969316" y="762585"/>
            <a:ext cx="6717483" cy="322788"/>
          </a:xfrm>
        </p:spPr>
        <p:txBody>
          <a:bodyPr>
            <a:normAutofit/>
          </a:bodyPr>
          <a:lstStyle>
            <a:lvl1pPr algn="l">
              <a:defRPr sz="1500" b="0" i="0">
                <a:solidFill>
                  <a:srgbClr val="7F7F7F"/>
                </a:solidFill>
                <a:latin typeface="Theinhardt Regular"/>
                <a:cs typeface="Theinhardt Regular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84924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7221A-C7F1-409F-8DBB-2B16AEC2D450}" type="datetime1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DEE79064-D9FB-A74D-8090-E6318F60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4022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7221A-C7F1-409F-8DBB-2B16AEC2D450}" type="datetime1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9064-D9FB-A74D-8090-E6318F60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3693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7221A-C7F1-409F-8DBB-2B16AEC2D450}" type="datetime1">
              <a:rPr lang="en-US" smtClean="0"/>
              <a:t>12/8/2023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9064-D9FB-A74D-8090-E6318F60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2923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7221A-C7F1-409F-8DBB-2B16AEC2D450}" type="datetime1">
              <a:rPr lang="en-US" smtClean="0"/>
              <a:t>12/8/2023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9064-D9FB-A74D-8090-E6318F60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87522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7221A-C7F1-409F-8DBB-2B16AEC2D450}" type="datetime1">
              <a:rPr lang="en-US" smtClean="0"/>
              <a:t>12/8/2023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9064-D9FB-A74D-8090-E6318F60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50076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7221A-C7F1-409F-8DBB-2B16AEC2D450}" type="datetime1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9064-D9FB-A74D-8090-E6318F60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3527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7221A-C7F1-409F-8DBB-2B16AEC2D450}" type="datetime1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9064-D9FB-A74D-8090-E6318F60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1727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527221A-C7F1-409F-8DBB-2B16AEC2D450}" type="datetime1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EE79064-D9FB-A74D-8090-E6318F60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61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652" r:id="rId18"/>
    <p:sldLayoutId id="2147483653" r:id="rId19"/>
    <p:sldLayoutId id="2147483654" r:id="rId20"/>
    <p:sldLayoutId id="2147483655" r:id="rId21"/>
    <p:sldLayoutId id="2147483656" r:id="rId22"/>
    <p:sldLayoutId id="2147483657" r:id="rId23"/>
    <p:sldLayoutId id="2147483658" r:id="rId24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ABC Company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9064-D9FB-A74D-8090-E6318F60883B}" type="slidenum">
              <a:rPr lang="en-US" smtClean="0"/>
              <a:t>1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33501" y="4390500"/>
            <a:ext cx="7400924" cy="485879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US" dirty="0"/>
              <a:t>Office Relocation</a:t>
            </a:r>
          </a:p>
          <a:p>
            <a:pPr defTabSz="914400"/>
            <a:r>
              <a:rPr lang="en-US" dirty="0"/>
              <a:t>Project kick-off 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284915" y="6369551"/>
            <a:ext cx="4836757" cy="390657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dirty="0"/>
              <a:t>December 5</a:t>
            </a:r>
            <a:r>
              <a:rPr lang="en-US" baseline="30000" dirty="0"/>
              <a:t>th</a:t>
            </a:r>
            <a:r>
              <a:rPr lang="en-US" dirty="0"/>
              <a:t>  2023</a:t>
            </a:r>
          </a:p>
        </p:txBody>
      </p:sp>
    </p:spTree>
    <p:extLst>
      <p:ext uri="{BB962C8B-B14F-4D97-AF65-F5344CB8AC3E}">
        <p14:creationId xmlns:p14="http://schemas.microsoft.com/office/powerpoint/2010/main" val="2867952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2843" y="383075"/>
            <a:ext cx="8229600" cy="515112"/>
          </a:xfrm>
        </p:spPr>
        <p:txBody>
          <a:bodyPr>
            <a:noAutofit/>
          </a:bodyPr>
          <a:lstStyle/>
          <a:p>
            <a:r>
              <a:rPr lang="en-US" sz="3500" dirty="0"/>
              <a:t>Schedule baseline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9064-D9FB-A74D-8090-E6318F60883B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52525" y="6600825"/>
            <a:ext cx="4438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/>
              <a:t>See appendix A for detail deliverables timeline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884542" y="172539"/>
            <a:ext cx="1259457" cy="494185"/>
            <a:chOff x="7884542" y="388189"/>
            <a:chExt cx="1259457" cy="494185"/>
          </a:xfrm>
          <a:solidFill>
            <a:schemeClr val="accent5"/>
          </a:solidFill>
        </p:grpSpPr>
        <p:sp>
          <p:nvSpPr>
            <p:cNvPr id="12" name="Pentagon 11"/>
            <p:cNvSpPr/>
            <p:nvPr/>
          </p:nvSpPr>
          <p:spPr>
            <a:xfrm rot="10800000">
              <a:off x="7884542" y="388189"/>
              <a:ext cx="1259457" cy="484632"/>
            </a:xfrm>
            <a:prstGeom prst="homePlate">
              <a:avLst/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223598" y="420709"/>
              <a:ext cx="796576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>
                  <a:solidFill>
                    <a:schemeClr val="bg1"/>
                  </a:solidFill>
                </a:rPr>
                <a:t>Project Details</a:t>
              </a:r>
            </a:p>
          </p:txBody>
        </p:sp>
      </p:grp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F35708B-B041-2FE4-DD6B-CCC814940B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254897"/>
              </p:ext>
            </p:extLst>
          </p:nvPr>
        </p:nvGraphicFramePr>
        <p:xfrm>
          <a:off x="1314971" y="1388757"/>
          <a:ext cx="7157912" cy="4258572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3578956">
                  <a:extLst>
                    <a:ext uri="{9D8B030D-6E8A-4147-A177-3AD203B41FA5}">
                      <a16:colId xmlns:a16="http://schemas.microsoft.com/office/drawing/2014/main" val="2407078464"/>
                    </a:ext>
                  </a:extLst>
                </a:gridCol>
                <a:gridCol w="3578956">
                  <a:extLst>
                    <a:ext uri="{9D8B030D-6E8A-4147-A177-3AD203B41FA5}">
                      <a16:colId xmlns:a16="http://schemas.microsoft.com/office/drawing/2014/main" val="2130306005"/>
                    </a:ext>
                  </a:extLst>
                </a:gridCol>
              </a:tblGrid>
              <a:tr h="495392"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Duration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536470"/>
                  </a:ext>
                </a:extLst>
              </a:tr>
              <a:tr h="495392">
                <a:tc>
                  <a:txBody>
                    <a:bodyPr/>
                    <a:lstStyle/>
                    <a:p>
                      <a:r>
                        <a:rPr lang="en-CA" b="0" dirty="0"/>
                        <a:t>Project Kick-off and Initiation </a:t>
                      </a:r>
                      <a:endParaRPr lang="en-CA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 Week</a:t>
                      </a:r>
                      <a:endParaRPr lang="en-CA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617505"/>
                  </a:ext>
                </a:extLst>
              </a:tr>
              <a:tr h="765612">
                <a:tc>
                  <a:txBody>
                    <a:bodyPr/>
                    <a:lstStyle/>
                    <a:p>
                      <a:r>
                        <a:rPr lang="en-CA" b="0" dirty="0"/>
                        <a:t>Requirements Gathering and Analysis</a:t>
                      </a:r>
                      <a:endParaRPr lang="en-CA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1 week</a:t>
                      </a:r>
                      <a:endParaRPr lang="en-CA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056053"/>
                  </a:ext>
                </a:extLst>
              </a:tr>
              <a:tr h="495392">
                <a:tc>
                  <a:txBody>
                    <a:bodyPr/>
                    <a:lstStyle/>
                    <a:p>
                      <a:r>
                        <a:rPr lang="en-US" sz="1800" b="0" dirty="0"/>
                        <a:t>Procurement</a:t>
                      </a:r>
                      <a:endParaRPr lang="en-CA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4 Weeks</a:t>
                      </a:r>
                      <a:endParaRPr lang="en-CA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195459"/>
                  </a:ext>
                </a:extLst>
              </a:tr>
              <a:tr h="520608">
                <a:tc>
                  <a:txBody>
                    <a:bodyPr/>
                    <a:lstStyle/>
                    <a:p>
                      <a:r>
                        <a:rPr lang="en-US" sz="1800" b="0" dirty="0"/>
                        <a:t>Infrastructure Setup and Installation</a:t>
                      </a:r>
                      <a:endParaRPr lang="en-CA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6Weeks</a:t>
                      </a:r>
                      <a:endParaRPr lang="en-CA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005565"/>
                  </a:ext>
                </a:extLst>
              </a:tr>
              <a:tr h="495392">
                <a:tc>
                  <a:txBody>
                    <a:bodyPr/>
                    <a:lstStyle/>
                    <a:p>
                      <a:r>
                        <a:rPr lang="en-US" sz="1800" b="0" dirty="0"/>
                        <a:t>Testing and Quality Assurance</a:t>
                      </a:r>
                      <a:endParaRPr lang="en-CA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1 Week</a:t>
                      </a:r>
                      <a:endParaRPr lang="en-CA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202462"/>
                  </a:ext>
                </a:extLst>
              </a:tr>
              <a:tr h="495392">
                <a:tc>
                  <a:txBody>
                    <a:bodyPr/>
                    <a:lstStyle/>
                    <a:p>
                      <a:r>
                        <a:rPr lang="en-US" sz="1800" b="0" dirty="0"/>
                        <a:t>User Training</a:t>
                      </a:r>
                      <a:endParaRPr lang="en-CA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2 Weeks</a:t>
                      </a:r>
                      <a:endParaRPr lang="en-CA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196621"/>
                  </a:ext>
                </a:extLst>
              </a:tr>
              <a:tr h="495392">
                <a:tc>
                  <a:txBody>
                    <a:bodyPr/>
                    <a:lstStyle/>
                    <a:p>
                      <a:r>
                        <a:rPr lang="en-US" sz="1800" b="0" dirty="0"/>
                        <a:t>Project Closeout</a:t>
                      </a:r>
                      <a:endParaRPr lang="en-CA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1 Week</a:t>
                      </a:r>
                      <a:endParaRPr lang="en-CA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834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7724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15112"/>
          </a:xfrm>
        </p:spPr>
        <p:txBody>
          <a:bodyPr>
            <a:noAutofit/>
          </a:bodyPr>
          <a:lstStyle/>
          <a:p>
            <a:r>
              <a:rPr lang="en-US" sz="3500" dirty="0"/>
              <a:t>Deliverables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9064-D9FB-A74D-8090-E6318F60883B}" type="slidenum">
              <a:rPr lang="en-US" smtClean="0"/>
              <a:t>11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52525" y="6600825"/>
            <a:ext cx="4438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/>
              <a:t>See appendix A for detail deliverables timeline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884542" y="172539"/>
            <a:ext cx="1259457" cy="494185"/>
            <a:chOff x="7884542" y="388189"/>
            <a:chExt cx="1259457" cy="494185"/>
          </a:xfrm>
          <a:solidFill>
            <a:schemeClr val="accent5"/>
          </a:solidFill>
        </p:grpSpPr>
        <p:sp>
          <p:nvSpPr>
            <p:cNvPr id="12" name="Pentagon 11"/>
            <p:cNvSpPr/>
            <p:nvPr/>
          </p:nvSpPr>
          <p:spPr>
            <a:xfrm rot="10800000">
              <a:off x="7884542" y="388189"/>
              <a:ext cx="1259457" cy="484632"/>
            </a:xfrm>
            <a:prstGeom prst="homePlate">
              <a:avLst/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223598" y="420709"/>
              <a:ext cx="796576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>
                  <a:solidFill>
                    <a:schemeClr val="bg1"/>
                  </a:solidFill>
                </a:rPr>
                <a:t>Project Details</a:t>
              </a:r>
            </a:p>
          </p:txBody>
        </p:sp>
      </p:grp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ADDAED6-7742-30C6-7040-5585015E44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725975"/>
              </p:ext>
            </p:extLst>
          </p:nvPr>
        </p:nvGraphicFramePr>
        <p:xfrm>
          <a:off x="873760" y="1314132"/>
          <a:ext cx="7650480" cy="35779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104558">
                  <a:extLst>
                    <a:ext uri="{9D8B030D-6E8A-4147-A177-3AD203B41FA5}">
                      <a16:colId xmlns:a16="http://schemas.microsoft.com/office/drawing/2014/main" val="1189477496"/>
                    </a:ext>
                  </a:extLst>
                </a:gridCol>
                <a:gridCol w="4545922">
                  <a:extLst>
                    <a:ext uri="{9D8B030D-6E8A-4147-A177-3AD203B41FA5}">
                      <a16:colId xmlns:a16="http://schemas.microsoft.com/office/drawing/2014/main" val="1937527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Document Deliverables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Product related Deliverables</a:t>
                      </a:r>
                      <a:endParaRPr lang="en-CA" dirty="0"/>
                    </a:p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138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Rack layout document</a:t>
                      </a:r>
                      <a:endParaRPr lang="en-CA" sz="180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endParaRPr lang="en-CA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Active directory domain controller(ADDC) 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187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Hardware configuration document</a:t>
                      </a:r>
                      <a:endParaRPr lang="en-CA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File server with backup to Azure</a:t>
                      </a:r>
                      <a:endParaRPr lang="en-CA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748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User acceptance plan</a:t>
                      </a:r>
                      <a:endParaRPr lang="en-CA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Print server</a:t>
                      </a:r>
                      <a:endParaRPr lang="en-CA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953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Network diagram</a:t>
                      </a:r>
                      <a:endParaRPr lang="en-CA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Networking switches</a:t>
                      </a:r>
                      <a:endParaRPr lang="en-CA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75255"/>
                  </a:ext>
                </a:extLst>
              </a:tr>
              <a:tr h="545148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Firewall</a:t>
                      </a:r>
                      <a:endParaRPr lang="en-CA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503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Wireless access point</a:t>
                      </a:r>
                      <a:endParaRPr lang="en-CA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614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8668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2425" y="6299200"/>
            <a:ext cx="8515350" cy="4259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6419"/>
          </a:xfrm>
        </p:spPr>
        <p:txBody>
          <a:bodyPr>
            <a:noAutofit/>
          </a:bodyPr>
          <a:lstStyle/>
          <a:p>
            <a:r>
              <a:rPr lang="en-US" sz="3500"/>
              <a:t>How Can You Help?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751507"/>
            <a:ext cx="8479658" cy="2918401"/>
          </a:xfrm>
        </p:spPr>
        <p:txBody>
          <a:bodyPr>
            <a:normAutofit/>
          </a:bodyPr>
          <a:lstStyle/>
          <a:p>
            <a:r>
              <a:rPr lang="en-US" sz="1800" dirty="0"/>
              <a:t>Project Manager to manage the entire project</a:t>
            </a:r>
          </a:p>
          <a:p>
            <a:pPr>
              <a:buClr>
                <a:srgbClr val="1287C3"/>
              </a:buClr>
            </a:pPr>
            <a:r>
              <a:rPr lang="en-US" sz="1800" dirty="0"/>
              <a:t>Project team members to implement the changes</a:t>
            </a:r>
          </a:p>
          <a:p>
            <a:pPr>
              <a:buClr>
                <a:srgbClr val="1287C3"/>
              </a:buClr>
            </a:pPr>
            <a:r>
              <a:rPr lang="en-US" sz="1800" dirty="0"/>
              <a:t>Weekly project meetings between team members to review the project status</a:t>
            </a:r>
          </a:p>
          <a:p>
            <a:pPr>
              <a:buClr>
                <a:srgbClr val="1287C3"/>
              </a:buClr>
            </a:pPr>
            <a:r>
              <a:rPr lang="en-US" sz="1800" dirty="0"/>
              <a:t>Bi-weekly project status meetings to report the status to the management</a:t>
            </a:r>
          </a:p>
          <a:p>
            <a:pPr>
              <a:buClr>
                <a:srgbClr val="1287C3"/>
              </a:buClr>
            </a:pPr>
            <a:r>
              <a:rPr lang="en-US" sz="1800" dirty="0"/>
              <a:t>Weekly status reports to be distributed to all team members, management and stakeholders</a:t>
            </a:r>
          </a:p>
          <a:p>
            <a:pPr>
              <a:buClr>
                <a:srgbClr val="1287C3"/>
              </a:buClr>
            </a:pPr>
            <a:r>
              <a:rPr lang="en-US" sz="1800" dirty="0"/>
              <a:t>Collaboration is the key to the success of the project!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9064-D9FB-A74D-8090-E6318F60883B}" type="slidenum">
              <a:rPr lang="en-US" smtClean="0"/>
              <a:t>12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7884542" y="172539"/>
            <a:ext cx="1259457" cy="484632"/>
            <a:chOff x="7884542" y="388189"/>
            <a:chExt cx="1259457" cy="484632"/>
          </a:xfrm>
          <a:solidFill>
            <a:srgbClr val="FFC000"/>
          </a:solidFill>
        </p:grpSpPr>
        <p:sp>
          <p:nvSpPr>
            <p:cNvPr id="11" name="Pentagon 10"/>
            <p:cNvSpPr/>
            <p:nvPr/>
          </p:nvSpPr>
          <p:spPr>
            <a:xfrm rot="10800000">
              <a:off x="7884542" y="388189"/>
              <a:ext cx="1259457" cy="484632"/>
            </a:xfrm>
            <a:prstGeom prst="homePlate">
              <a:avLst/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b="1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223597" y="496909"/>
              <a:ext cx="920401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CA" sz="1200">
                  <a:solidFill>
                    <a:schemeClr val="bg1"/>
                  </a:solidFill>
                </a:rPr>
                <a:t>Next Steps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1152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8F95A-CA73-6BAA-78A5-38B4F4150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843192"/>
          </a:xfrm>
        </p:spPr>
        <p:txBody>
          <a:bodyPr>
            <a:normAutofit/>
          </a:bodyPr>
          <a:lstStyle/>
          <a:p>
            <a:r>
              <a:rPr lang="en-US" dirty="0"/>
              <a:t>Quality Management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A11842-1F26-0706-6F56-BF22D0D2D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9064-D9FB-A74D-8090-E6318F60883B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66439E-6C38-50A2-142A-950FDE441DB0}"/>
              </a:ext>
            </a:extLst>
          </p:cNvPr>
          <p:cNvSpPr txBox="1"/>
          <p:nvPr/>
        </p:nvSpPr>
        <p:spPr>
          <a:xfrm>
            <a:off x="854507" y="1333668"/>
            <a:ext cx="8043923" cy="47705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latin typeface="Calibri"/>
                <a:cs typeface="Arial"/>
              </a:rPr>
              <a:t>Objective:</a:t>
            </a:r>
            <a:r>
              <a:rPr lang="en-US" sz="1600" dirty="0">
                <a:latin typeface="Calibri"/>
                <a:cs typeface="Arial"/>
              </a:rPr>
              <a:t> Ensure all project deliverables meet specified quality standards.​</a:t>
            </a:r>
          </a:p>
          <a:p>
            <a:r>
              <a:rPr lang="en-US" sz="1600" b="1" dirty="0">
                <a:latin typeface="Calibri"/>
                <a:cs typeface="Arial"/>
              </a:rPr>
              <a:t>Quality Assurance:​</a:t>
            </a:r>
          </a:p>
          <a:p>
            <a:pPr marL="285750" indent="-285750">
              <a:buChar char="•"/>
            </a:pPr>
            <a:r>
              <a:rPr lang="en-US" sz="1600" b="1" dirty="0">
                <a:latin typeface="Calibri"/>
                <a:cs typeface="Arial"/>
              </a:rPr>
              <a:t>Process Audits:</a:t>
            </a:r>
            <a:r>
              <a:rPr lang="en-US" sz="1600" dirty="0">
                <a:latin typeface="Calibri"/>
                <a:cs typeface="Arial"/>
              </a:rPr>
              <a:t> Regular audits for process and procedure compliance.​</a:t>
            </a:r>
          </a:p>
          <a:p>
            <a:pPr marL="285750" indent="-285750">
              <a:buChar char="•"/>
            </a:pPr>
            <a:r>
              <a:rPr lang="en-US" sz="1600" b="1" dirty="0">
                <a:latin typeface="Calibri"/>
                <a:cs typeface="Arial"/>
              </a:rPr>
              <a:t>Training and Skill Development:</a:t>
            </a:r>
            <a:r>
              <a:rPr lang="en-US" sz="1600" dirty="0">
                <a:latin typeface="Calibri"/>
                <a:cs typeface="Arial"/>
              </a:rPr>
              <a:t> Team training for enhanced skills.​</a:t>
            </a:r>
          </a:p>
          <a:p>
            <a:pPr marL="285750" indent="-285750">
              <a:buChar char="•"/>
            </a:pPr>
            <a:r>
              <a:rPr lang="en-US" sz="1600" b="1" dirty="0">
                <a:latin typeface="Calibri"/>
                <a:cs typeface="Arial"/>
              </a:rPr>
              <a:t>Documentation Review:</a:t>
            </a:r>
            <a:r>
              <a:rPr lang="en-US" sz="1600" dirty="0">
                <a:latin typeface="Calibri"/>
                <a:cs typeface="Arial"/>
              </a:rPr>
              <a:t> Ensure accuracy, completeness, and standards adherence.​</a:t>
            </a:r>
          </a:p>
          <a:p>
            <a:pPr marL="285750" indent="-285750">
              <a:buChar char="•"/>
            </a:pPr>
            <a:r>
              <a:rPr lang="en-US" sz="1600" b="1" dirty="0">
                <a:latin typeface="Calibri"/>
                <a:cs typeface="Arial"/>
              </a:rPr>
              <a:t>Process Improvement:</a:t>
            </a:r>
            <a:r>
              <a:rPr lang="en-US" sz="1600" dirty="0">
                <a:latin typeface="Calibri"/>
                <a:cs typeface="Arial"/>
              </a:rPr>
              <a:t> Continuous improvement based on lessons learned and feedback.​</a:t>
            </a:r>
          </a:p>
          <a:p>
            <a:r>
              <a:rPr lang="en-US" sz="1600" b="1" dirty="0">
                <a:latin typeface="Calibri"/>
                <a:cs typeface="Arial"/>
              </a:rPr>
              <a:t>Quality Control:​</a:t>
            </a:r>
          </a:p>
          <a:p>
            <a:pPr marL="285750" indent="-285750">
              <a:buChar char="•"/>
            </a:pPr>
            <a:r>
              <a:rPr lang="en-US" sz="1600" b="1" dirty="0">
                <a:latin typeface="Calibri"/>
                <a:cs typeface="Arial"/>
              </a:rPr>
              <a:t>Peer Reviews:</a:t>
            </a:r>
            <a:r>
              <a:rPr lang="en-US" sz="1600" dirty="0">
                <a:latin typeface="Calibri"/>
                <a:cs typeface="Arial"/>
              </a:rPr>
              <a:t> Regular reviews for identifying and rectifying issues.​</a:t>
            </a:r>
          </a:p>
          <a:p>
            <a:pPr marL="285750" indent="-285750">
              <a:buChar char="•"/>
            </a:pPr>
            <a:r>
              <a:rPr lang="en-US" sz="1600" b="1" dirty="0">
                <a:latin typeface="Calibri"/>
                <a:cs typeface="Arial"/>
              </a:rPr>
              <a:t>Testing and Validation:</a:t>
            </a:r>
            <a:r>
              <a:rPr lang="en-US" sz="1600" dirty="0">
                <a:latin typeface="Calibri"/>
                <a:cs typeface="Arial"/>
              </a:rPr>
              <a:t> Rigorous testing for functionality, security, and performance.​</a:t>
            </a:r>
          </a:p>
          <a:p>
            <a:pPr marL="285750" indent="-285750">
              <a:buChar char="•"/>
            </a:pPr>
            <a:r>
              <a:rPr lang="en-US" sz="1600" b="1" dirty="0">
                <a:latin typeface="Calibri"/>
                <a:cs typeface="Arial"/>
              </a:rPr>
              <a:t>User Acceptance Testing (UAT):</a:t>
            </a:r>
            <a:r>
              <a:rPr lang="en-US" sz="1600" dirty="0">
                <a:latin typeface="Calibri"/>
                <a:cs typeface="Arial"/>
              </a:rPr>
              <a:t> End-user participation to validate system alignment with needs.​</a:t>
            </a:r>
          </a:p>
          <a:p>
            <a:pPr marL="285750" indent="-285750">
              <a:buChar char="•"/>
            </a:pPr>
            <a:r>
              <a:rPr lang="en-US" sz="1600" b="1" dirty="0">
                <a:latin typeface="Calibri"/>
                <a:cs typeface="Arial"/>
              </a:rPr>
              <a:t>Feedback Mechanism:</a:t>
            </a:r>
            <a:r>
              <a:rPr lang="en-US" sz="1600" dirty="0">
                <a:latin typeface="Calibri"/>
                <a:cs typeface="Arial"/>
              </a:rPr>
              <a:t> Establish a mechanism for stakeholder feedback.​</a:t>
            </a:r>
          </a:p>
          <a:p>
            <a:pPr marL="285750" indent="-285750">
              <a:buChar char="•"/>
            </a:pPr>
            <a:r>
              <a:rPr lang="en-US" sz="1600" b="1" dirty="0">
                <a:latin typeface="Calibri"/>
                <a:cs typeface="Arial"/>
              </a:rPr>
              <a:t>Defect Tracking:</a:t>
            </a:r>
            <a:r>
              <a:rPr lang="en-US" sz="1600" dirty="0">
                <a:latin typeface="Calibri"/>
                <a:cs typeface="Arial"/>
              </a:rPr>
              <a:t> Document, track, and promptly resolve identified defects.​</a:t>
            </a:r>
          </a:p>
          <a:p>
            <a:r>
              <a:rPr lang="en-US" sz="1600" b="1" dirty="0">
                <a:latin typeface="Calibri"/>
                <a:cs typeface="Arial"/>
              </a:rPr>
              <a:t>Roles and Responsibilities:​</a:t>
            </a:r>
          </a:p>
          <a:p>
            <a:pPr marL="285750" indent="-285750">
              <a:buChar char="•"/>
            </a:pPr>
            <a:r>
              <a:rPr lang="en-US" sz="1600" b="1" dirty="0">
                <a:latin typeface="Calibri"/>
                <a:cs typeface="Arial"/>
              </a:rPr>
              <a:t>Project Manager:</a:t>
            </a:r>
            <a:r>
              <a:rPr lang="en-US" sz="1600" dirty="0">
                <a:latin typeface="Calibri"/>
                <a:cs typeface="Arial"/>
              </a:rPr>
              <a:t> Overall responsibility for quality management.​</a:t>
            </a:r>
          </a:p>
          <a:p>
            <a:pPr marL="285750" indent="-285750">
              <a:buChar char="•"/>
            </a:pPr>
            <a:r>
              <a:rPr lang="en-US" sz="1600" b="1" dirty="0">
                <a:latin typeface="Calibri"/>
                <a:cs typeface="Arial"/>
              </a:rPr>
              <a:t>Quality Assurance Team</a:t>
            </a:r>
            <a:r>
              <a:rPr lang="en-US" sz="1600" dirty="0">
                <a:latin typeface="Calibri"/>
                <a:cs typeface="Arial"/>
              </a:rPr>
              <a:t>: Conducts audits, provides training, and monitors compliance.​</a:t>
            </a:r>
          </a:p>
          <a:p>
            <a:pPr marL="285750" indent="-285750">
              <a:buChar char="•"/>
            </a:pPr>
            <a:r>
              <a:rPr lang="en-US" sz="1600" b="1" dirty="0">
                <a:latin typeface="Calibri"/>
                <a:cs typeface="Arial"/>
              </a:rPr>
              <a:t>Quality Control Team:</a:t>
            </a:r>
            <a:r>
              <a:rPr lang="en-US" sz="1600" dirty="0">
                <a:latin typeface="Calibri"/>
                <a:cs typeface="Arial"/>
              </a:rPr>
              <a:t> Conducts testing, peer reviews, and ensures deliverable quality.​</a:t>
            </a:r>
          </a:p>
          <a:p>
            <a:pPr marL="285750" indent="-285750">
              <a:buChar char="•"/>
            </a:pPr>
            <a:r>
              <a:rPr lang="en-US" sz="1600" b="1" dirty="0">
                <a:latin typeface="Calibri"/>
                <a:cs typeface="Arial"/>
              </a:rPr>
              <a:t>Project Team:</a:t>
            </a:r>
            <a:r>
              <a:rPr lang="en-US" sz="1600" dirty="0">
                <a:latin typeface="Calibri"/>
                <a:cs typeface="Arial"/>
              </a:rPr>
              <a:t> Collaborates with QA and QC teams to meet quality standards.​</a:t>
            </a:r>
          </a:p>
          <a:p>
            <a:r>
              <a:rPr lang="en-US" sz="1600" dirty="0"/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3830631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96087"/>
          </a:xfrm>
        </p:spPr>
        <p:txBody>
          <a:bodyPr>
            <a:noAutofit/>
          </a:bodyPr>
          <a:lstStyle/>
          <a:p>
            <a:r>
              <a:rPr lang="en-US" sz="3500" dirty="0"/>
              <a:t>Next Steps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62000" y="1691025"/>
            <a:ext cx="8229600" cy="4153676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000" dirty="0"/>
              <a:t>Obtain approval of the project charter and project plan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Meet with managers to identify members to participate in project activities</a:t>
            </a:r>
          </a:p>
          <a:p>
            <a:pPr>
              <a:spcBef>
                <a:spcPts val="1200"/>
              </a:spcBef>
            </a:pPr>
            <a:r>
              <a:rPr lang="en-US" sz="2000"/>
              <a:t>Schedule resources</a:t>
            </a:r>
            <a:endParaRPr lang="en-US" sz="2000" dirty="0"/>
          </a:p>
          <a:p>
            <a:pPr>
              <a:spcBef>
                <a:spcPts val="1200"/>
              </a:spcBef>
            </a:pPr>
            <a:r>
              <a:rPr lang="en-US" sz="2000" dirty="0"/>
              <a:t>Orientation session for project participants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9064-D9FB-A74D-8090-E6318F60883B}" type="slidenum">
              <a:rPr lang="en-US" smtClean="0"/>
              <a:t>14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7884542" y="172539"/>
            <a:ext cx="1259457" cy="484632"/>
            <a:chOff x="7884542" y="388189"/>
            <a:chExt cx="1259457" cy="484632"/>
          </a:xfrm>
          <a:solidFill>
            <a:srgbClr val="FFC000"/>
          </a:solidFill>
        </p:grpSpPr>
        <p:sp>
          <p:nvSpPr>
            <p:cNvPr id="7" name="Pentagon 6"/>
            <p:cNvSpPr/>
            <p:nvPr/>
          </p:nvSpPr>
          <p:spPr>
            <a:xfrm rot="10800000">
              <a:off x="7884542" y="388189"/>
              <a:ext cx="1259457" cy="484632"/>
            </a:xfrm>
            <a:prstGeom prst="homePlate">
              <a:avLst/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223597" y="496909"/>
              <a:ext cx="920401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CA" sz="1200" dirty="0">
                  <a:solidFill>
                    <a:schemeClr val="bg1"/>
                  </a:solidFill>
                </a:rPr>
                <a:t>Next Steps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5156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9064-D9FB-A74D-8090-E6318F60883B}" type="slidenum">
              <a:rPr lang="en-US" smtClean="0"/>
              <a:t>15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76222D-1149-517A-522E-9D572AB6A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33" y="2169160"/>
            <a:ext cx="7704667" cy="33328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/>
              <a:t>Q&amp;A</a:t>
            </a:r>
            <a:endParaRPr lang="en-CA" sz="6600" dirty="0"/>
          </a:p>
        </p:txBody>
      </p:sp>
    </p:spTree>
    <p:extLst>
      <p:ext uri="{BB962C8B-B14F-4D97-AF65-F5344CB8AC3E}">
        <p14:creationId xmlns:p14="http://schemas.microsoft.com/office/powerpoint/2010/main" val="1536848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00862"/>
          </a:xfrm>
        </p:spPr>
        <p:txBody>
          <a:bodyPr>
            <a:noAutofit/>
          </a:bodyPr>
          <a:lstStyle/>
          <a:p>
            <a:r>
              <a:rPr lang="en-US" sz="3500" dirty="0"/>
              <a:t>Detailed Deliverables Timeline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9064-D9FB-A74D-8090-E6318F60883B}" type="slidenum">
              <a:rPr lang="en-US" smtClean="0"/>
              <a:t>16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7629526" y="172539"/>
            <a:ext cx="1514474" cy="484632"/>
            <a:chOff x="7884542" y="388189"/>
            <a:chExt cx="1259457" cy="484632"/>
          </a:xfrm>
          <a:solidFill>
            <a:schemeClr val="accent4"/>
          </a:solidFill>
        </p:grpSpPr>
        <p:sp>
          <p:nvSpPr>
            <p:cNvPr id="7" name="Pentagon 6"/>
            <p:cNvSpPr/>
            <p:nvPr/>
          </p:nvSpPr>
          <p:spPr>
            <a:xfrm rot="10800000">
              <a:off x="7884542" y="388189"/>
              <a:ext cx="1259457" cy="484632"/>
            </a:xfrm>
            <a:prstGeom prst="homePlate">
              <a:avLst/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223597" y="496909"/>
              <a:ext cx="920401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CA" sz="1200" dirty="0">
                  <a:solidFill>
                    <a:schemeClr val="bg1"/>
                  </a:solidFill>
                </a:rPr>
                <a:t>Appendix A</a:t>
              </a:r>
            </a:p>
          </p:txBody>
        </p:sp>
      </p:grp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DB148182-D718-374B-7E7A-B52768AA7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43" y="1781255"/>
            <a:ext cx="8854164" cy="325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861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Agenda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9064-D9FB-A74D-8090-E6318F60883B}" type="slidenum">
              <a:rPr lang="en-US" smtClean="0"/>
              <a:t>2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162121" y="2339373"/>
            <a:ext cx="8962954" cy="566928"/>
            <a:chOff x="1048871" y="2463673"/>
            <a:chExt cx="8962954" cy="566928"/>
          </a:xfrm>
        </p:grpSpPr>
        <p:sp>
          <p:nvSpPr>
            <p:cNvPr id="5" name="Content Placeholder 1"/>
            <p:cNvSpPr txBox="1">
              <a:spLocks/>
            </p:cNvSpPr>
            <p:nvPr/>
          </p:nvSpPr>
          <p:spPr>
            <a:xfrm>
              <a:off x="1782225" y="2463673"/>
              <a:ext cx="8229600" cy="56692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Clr>
                  <a:schemeClr val="bg1">
                    <a:lumMod val="75000"/>
                  </a:schemeClr>
                </a:buClr>
                <a:buFont typeface="Arial"/>
                <a:buChar char="•"/>
                <a:defRPr sz="3200" b="0" i="0" kern="1200">
                  <a:solidFill>
                    <a:schemeClr val="tx1"/>
                  </a:solidFill>
                  <a:latin typeface="Theinhardt Light"/>
                  <a:ea typeface="+mn-ea"/>
                  <a:cs typeface="Theinhardt Light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Clr>
                  <a:schemeClr val="bg1">
                    <a:lumMod val="75000"/>
                  </a:schemeClr>
                </a:buClr>
                <a:buFont typeface="Arial"/>
                <a:buChar char="–"/>
                <a:defRPr sz="2800" b="0" i="0" kern="1200">
                  <a:solidFill>
                    <a:schemeClr val="tx1"/>
                  </a:solidFill>
                  <a:latin typeface="Theinhardt Light"/>
                  <a:ea typeface="+mn-ea"/>
                  <a:cs typeface="Theinhardt Light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Clr>
                  <a:schemeClr val="bg1">
                    <a:lumMod val="75000"/>
                  </a:schemeClr>
                </a:buClr>
                <a:buFont typeface="Arial"/>
                <a:buChar char="•"/>
                <a:defRPr sz="2400" b="0" i="0" kern="1200">
                  <a:solidFill>
                    <a:schemeClr val="tx1"/>
                  </a:solidFill>
                  <a:latin typeface="Theinhardt Light"/>
                  <a:ea typeface="+mn-ea"/>
                  <a:cs typeface="Theinhardt Light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Clr>
                  <a:schemeClr val="bg1">
                    <a:lumMod val="75000"/>
                  </a:schemeClr>
                </a:buClr>
                <a:buFont typeface="Arial"/>
                <a:buChar char="–"/>
                <a:defRPr sz="2000" b="0" i="0" kern="1200">
                  <a:solidFill>
                    <a:schemeClr val="tx1"/>
                  </a:solidFill>
                  <a:latin typeface="Theinhardt Light"/>
                  <a:ea typeface="+mn-ea"/>
                  <a:cs typeface="Theinhardt Light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Clr>
                  <a:schemeClr val="bg1">
                    <a:lumMod val="75000"/>
                  </a:schemeClr>
                </a:buClr>
                <a:buFont typeface="Arial"/>
                <a:buChar char="»"/>
                <a:defRPr sz="2000" b="0" i="0" kern="1200">
                  <a:solidFill>
                    <a:schemeClr val="tx1"/>
                  </a:solidFill>
                  <a:latin typeface="Theinhardt Light"/>
                  <a:ea typeface="+mn-ea"/>
                  <a:cs typeface="Theinhardt Light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/>
                <a:t>Project Overview</a:t>
              </a:r>
            </a:p>
          </p:txBody>
        </p:sp>
        <p:sp>
          <p:nvSpPr>
            <p:cNvPr id="6" name="Pentagon 5"/>
            <p:cNvSpPr/>
            <p:nvPr/>
          </p:nvSpPr>
          <p:spPr>
            <a:xfrm>
              <a:off x="1048871" y="2504821"/>
              <a:ext cx="502024" cy="484632"/>
            </a:xfrm>
            <a:prstGeom prst="homePlate">
              <a:avLst>
                <a:gd name="adj" fmla="val 37052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50" b="1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162121" y="3130336"/>
            <a:ext cx="7638979" cy="566928"/>
            <a:chOff x="1048871" y="3138815"/>
            <a:chExt cx="7638979" cy="566928"/>
          </a:xfrm>
        </p:grpSpPr>
        <p:sp>
          <p:nvSpPr>
            <p:cNvPr id="8" name="Content Placeholder 1"/>
            <p:cNvSpPr txBox="1">
              <a:spLocks/>
            </p:cNvSpPr>
            <p:nvPr/>
          </p:nvSpPr>
          <p:spPr>
            <a:xfrm>
              <a:off x="1782225" y="3138815"/>
              <a:ext cx="6905625" cy="56692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Clr>
                  <a:schemeClr val="bg1">
                    <a:lumMod val="75000"/>
                  </a:schemeClr>
                </a:buClr>
                <a:buFont typeface="Arial"/>
                <a:buChar char="•"/>
                <a:defRPr sz="3200" b="0" i="0" kern="1200">
                  <a:solidFill>
                    <a:schemeClr val="tx1"/>
                  </a:solidFill>
                  <a:latin typeface="Theinhardt Light"/>
                  <a:ea typeface="+mn-ea"/>
                  <a:cs typeface="Theinhardt Light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Clr>
                  <a:schemeClr val="bg1">
                    <a:lumMod val="75000"/>
                  </a:schemeClr>
                </a:buClr>
                <a:buFont typeface="Arial"/>
                <a:buChar char="–"/>
                <a:defRPr sz="2800" b="0" i="0" kern="1200">
                  <a:solidFill>
                    <a:schemeClr val="tx1"/>
                  </a:solidFill>
                  <a:latin typeface="Theinhardt Light"/>
                  <a:ea typeface="+mn-ea"/>
                  <a:cs typeface="Theinhardt Light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Clr>
                  <a:schemeClr val="bg1">
                    <a:lumMod val="75000"/>
                  </a:schemeClr>
                </a:buClr>
                <a:buFont typeface="Arial"/>
                <a:buChar char="•"/>
                <a:defRPr sz="2400" b="0" i="0" kern="1200">
                  <a:solidFill>
                    <a:schemeClr val="tx1"/>
                  </a:solidFill>
                  <a:latin typeface="Theinhardt Light"/>
                  <a:ea typeface="+mn-ea"/>
                  <a:cs typeface="Theinhardt Light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Clr>
                  <a:schemeClr val="bg1">
                    <a:lumMod val="75000"/>
                  </a:schemeClr>
                </a:buClr>
                <a:buFont typeface="Arial"/>
                <a:buChar char="–"/>
                <a:defRPr sz="2000" b="0" i="0" kern="1200">
                  <a:solidFill>
                    <a:schemeClr val="tx1"/>
                  </a:solidFill>
                  <a:latin typeface="Theinhardt Light"/>
                  <a:ea typeface="+mn-ea"/>
                  <a:cs typeface="Theinhardt Light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Clr>
                  <a:schemeClr val="bg1">
                    <a:lumMod val="75000"/>
                  </a:schemeClr>
                </a:buClr>
                <a:buFont typeface="Arial"/>
                <a:buChar char="»"/>
                <a:defRPr sz="2000" b="0" i="0" kern="1200">
                  <a:solidFill>
                    <a:schemeClr val="tx1"/>
                  </a:solidFill>
                  <a:latin typeface="Theinhardt Light"/>
                  <a:ea typeface="+mn-ea"/>
                  <a:cs typeface="Theinhardt Light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/>
                <a:t>Project Approach, Objectives, Scope &amp; Timelines</a:t>
              </a:r>
            </a:p>
          </p:txBody>
        </p:sp>
        <p:sp>
          <p:nvSpPr>
            <p:cNvPr id="9" name="Pentagon 8"/>
            <p:cNvSpPr/>
            <p:nvPr/>
          </p:nvSpPr>
          <p:spPr>
            <a:xfrm>
              <a:off x="1048871" y="3179963"/>
              <a:ext cx="502024" cy="484632"/>
            </a:xfrm>
            <a:prstGeom prst="homePlate">
              <a:avLst>
                <a:gd name="adj" fmla="val 37052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50" b="1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162121" y="3968924"/>
            <a:ext cx="8170542" cy="566928"/>
            <a:chOff x="1048871" y="3813957"/>
            <a:chExt cx="8170542" cy="566928"/>
          </a:xfrm>
        </p:grpSpPr>
        <p:sp>
          <p:nvSpPr>
            <p:cNvPr id="11" name="Content Placeholder 1"/>
            <p:cNvSpPr txBox="1">
              <a:spLocks/>
            </p:cNvSpPr>
            <p:nvPr/>
          </p:nvSpPr>
          <p:spPr>
            <a:xfrm>
              <a:off x="1782224" y="3813957"/>
              <a:ext cx="7437189" cy="56692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Clr>
                  <a:schemeClr val="bg1">
                    <a:lumMod val="75000"/>
                  </a:schemeClr>
                </a:buClr>
                <a:buFont typeface="Arial"/>
                <a:buChar char="•"/>
                <a:defRPr sz="3200" b="0" i="0" kern="1200">
                  <a:solidFill>
                    <a:schemeClr val="tx1"/>
                  </a:solidFill>
                  <a:latin typeface="Theinhardt Light"/>
                  <a:ea typeface="+mn-ea"/>
                  <a:cs typeface="Theinhardt Light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Clr>
                  <a:schemeClr val="bg1">
                    <a:lumMod val="75000"/>
                  </a:schemeClr>
                </a:buClr>
                <a:buFont typeface="Arial"/>
                <a:buChar char="–"/>
                <a:defRPr sz="2800" b="0" i="0" kern="1200">
                  <a:solidFill>
                    <a:schemeClr val="tx1"/>
                  </a:solidFill>
                  <a:latin typeface="Theinhardt Light"/>
                  <a:ea typeface="+mn-ea"/>
                  <a:cs typeface="Theinhardt Light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Clr>
                  <a:schemeClr val="bg1">
                    <a:lumMod val="75000"/>
                  </a:schemeClr>
                </a:buClr>
                <a:buFont typeface="Arial"/>
                <a:buChar char="•"/>
                <a:defRPr sz="2400" b="0" i="0" kern="1200">
                  <a:solidFill>
                    <a:schemeClr val="tx1"/>
                  </a:solidFill>
                  <a:latin typeface="Theinhardt Light"/>
                  <a:ea typeface="+mn-ea"/>
                  <a:cs typeface="Theinhardt Light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Clr>
                  <a:schemeClr val="bg1">
                    <a:lumMod val="75000"/>
                  </a:schemeClr>
                </a:buClr>
                <a:buFont typeface="Arial"/>
                <a:buChar char="–"/>
                <a:defRPr sz="2000" b="0" i="0" kern="1200">
                  <a:solidFill>
                    <a:schemeClr val="tx1"/>
                  </a:solidFill>
                  <a:latin typeface="Theinhardt Light"/>
                  <a:ea typeface="+mn-ea"/>
                  <a:cs typeface="Theinhardt Light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Clr>
                  <a:schemeClr val="bg1">
                    <a:lumMod val="75000"/>
                  </a:schemeClr>
                </a:buClr>
                <a:buFont typeface="Arial"/>
                <a:buChar char="»"/>
                <a:defRPr sz="2000" b="0" i="0" kern="1200">
                  <a:solidFill>
                    <a:schemeClr val="tx1"/>
                  </a:solidFill>
                  <a:latin typeface="Theinhardt Light"/>
                  <a:ea typeface="+mn-ea"/>
                  <a:cs typeface="Theinhardt Light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/>
                <a:t>Next Steps</a:t>
              </a:r>
            </a:p>
          </p:txBody>
        </p:sp>
        <p:sp>
          <p:nvSpPr>
            <p:cNvPr id="12" name="Pentagon 11"/>
            <p:cNvSpPr/>
            <p:nvPr/>
          </p:nvSpPr>
          <p:spPr>
            <a:xfrm>
              <a:off x="1048871" y="3855105"/>
              <a:ext cx="502024" cy="484632"/>
            </a:xfrm>
            <a:prstGeom prst="homePlate">
              <a:avLst>
                <a:gd name="adj" fmla="val 37052"/>
              </a:avLst>
            </a:prstGeom>
            <a:solidFill>
              <a:srgbClr val="FFC00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50" b="1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162121" y="4759886"/>
            <a:ext cx="7848529" cy="1317063"/>
            <a:chOff x="1048871" y="4489098"/>
            <a:chExt cx="7848529" cy="1317063"/>
          </a:xfrm>
        </p:grpSpPr>
        <p:sp>
          <p:nvSpPr>
            <p:cNvPr id="14" name="Content Placeholder 1"/>
            <p:cNvSpPr txBox="1">
              <a:spLocks/>
            </p:cNvSpPr>
            <p:nvPr/>
          </p:nvSpPr>
          <p:spPr>
            <a:xfrm>
              <a:off x="1782225" y="4489098"/>
              <a:ext cx="7115175" cy="131706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Clr>
                  <a:schemeClr val="bg1">
                    <a:lumMod val="75000"/>
                  </a:schemeClr>
                </a:buClr>
                <a:buFont typeface="Arial"/>
                <a:buChar char="•"/>
                <a:defRPr sz="3200" b="0" i="0" kern="1200">
                  <a:solidFill>
                    <a:schemeClr val="tx1"/>
                  </a:solidFill>
                  <a:latin typeface="Theinhardt Light"/>
                  <a:ea typeface="+mn-ea"/>
                  <a:cs typeface="Theinhardt Light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Clr>
                  <a:schemeClr val="bg1">
                    <a:lumMod val="75000"/>
                  </a:schemeClr>
                </a:buClr>
                <a:buFont typeface="Arial"/>
                <a:buChar char="–"/>
                <a:defRPr sz="2800" b="0" i="0" kern="1200">
                  <a:solidFill>
                    <a:schemeClr val="tx1"/>
                  </a:solidFill>
                  <a:latin typeface="Theinhardt Light"/>
                  <a:ea typeface="+mn-ea"/>
                  <a:cs typeface="Theinhardt Light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Clr>
                  <a:schemeClr val="bg1">
                    <a:lumMod val="75000"/>
                  </a:schemeClr>
                </a:buClr>
                <a:buFont typeface="Arial"/>
                <a:buChar char="•"/>
                <a:defRPr sz="2400" b="0" i="0" kern="1200">
                  <a:solidFill>
                    <a:schemeClr val="tx1"/>
                  </a:solidFill>
                  <a:latin typeface="Theinhardt Light"/>
                  <a:ea typeface="+mn-ea"/>
                  <a:cs typeface="Theinhardt Light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Clr>
                  <a:schemeClr val="bg1">
                    <a:lumMod val="75000"/>
                  </a:schemeClr>
                </a:buClr>
                <a:buFont typeface="Arial"/>
                <a:buChar char="–"/>
                <a:defRPr sz="2000" b="0" i="0" kern="1200">
                  <a:solidFill>
                    <a:schemeClr val="tx1"/>
                  </a:solidFill>
                  <a:latin typeface="Theinhardt Light"/>
                  <a:ea typeface="+mn-ea"/>
                  <a:cs typeface="Theinhardt Light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Clr>
                  <a:schemeClr val="bg1">
                    <a:lumMod val="75000"/>
                  </a:schemeClr>
                </a:buClr>
                <a:buFont typeface="Arial"/>
                <a:buChar char="»"/>
                <a:defRPr sz="2000" b="0" i="0" kern="1200">
                  <a:solidFill>
                    <a:schemeClr val="tx1"/>
                  </a:solidFill>
                  <a:latin typeface="Theinhardt Light"/>
                  <a:ea typeface="+mn-ea"/>
                  <a:cs typeface="Theinhardt Light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2400" dirty="0"/>
                <a:t>Appendix 	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2400" dirty="0"/>
                <a:t>	</a:t>
              </a:r>
              <a:r>
                <a:rPr lang="en-US" sz="1800" dirty="0"/>
                <a:t>A – Detail deliverables timeline</a:t>
              </a:r>
            </a:p>
          </p:txBody>
        </p:sp>
        <p:sp>
          <p:nvSpPr>
            <p:cNvPr id="15" name="Pentagon 14"/>
            <p:cNvSpPr/>
            <p:nvPr/>
          </p:nvSpPr>
          <p:spPr>
            <a:xfrm>
              <a:off x="1048871" y="4530247"/>
              <a:ext cx="502024" cy="484632"/>
            </a:xfrm>
            <a:prstGeom prst="homePlate">
              <a:avLst>
                <a:gd name="adj" fmla="val 37052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5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20701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81787"/>
          </a:xfrm>
        </p:spPr>
        <p:txBody>
          <a:bodyPr>
            <a:noAutofit/>
          </a:bodyPr>
          <a:lstStyle/>
          <a:p>
            <a:r>
              <a:rPr lang="en-US" sz="3500" dirty="0"/>
              <a:t>What are we trying to accomplish?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550" y="1972487"/>
            <a:ext cx="8229600" cy="4153676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dirty="0"/>
              <a:t>Set up new IT infrastructure for new offices</a:t>
            </a:r>
            <a:endParaRPr lang="en-CA" dirty="0"/>
          </a:p>
          <a:p>
            <a:pPr>
              <a:spcBef>
                <a:spcPts val="1800"/>
              </a:spcBef>
            </a:pPr>
            <a:r>
              <a:rPr lang="en-CA" dirty="0"/>
              <a:t>Replace existing server and networking equipment</a:t>
            </a:r>
          </a:p>
          <a:p>
            <a:pPr>
              <a:spcBef>
                <a:spcPts val="1800"/>
              </a:spcBef>
            </a:pPr>
            <a:r>
              <a:rPr lang="en-CA" dirty="0"/>
              <a:t>Improve the security with Cloud connectivity and new firewalls</a:t>
            </a:r>
          </a:p>
          <a:p>
            <a:pPr>
              <a:spcBef>
                <a:spcPts val="1800"/>
              </a:spcBef>
            </a:pPr>
            <a:endParaRPr lang="en-CA" sz="1800" dirty="0"/>
          </a:p>
          <a:p>
            <a:pPr marL="0" indent="0">
              <a:spcBef>
                <a:spcPts val="600"/>
              </a:spcBef>
              <a:buNone/>
            </a:pPr>
            <a:endParaRPr lang="en-CA" sz="1600" dirty="0"/>
          </a:p>
          <a:p>
            <a:pPr marL="0" indent="0">
              <a:spcBef>
                <a:spcPts val="600"/>
              </a:spcBef>
              <a:buNone/>
            </a:pP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9064-D9FB-A74D-8090-E6318F60883B}" type="slidenum">
              <a:rPr lang="en-US" smtClean="0"/>
              <a:t>3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7667626" y="172539"/>
            <a:ext cx="1476374" cy="484632"/>
            <a:chOff x="7884542" y="388189"/>
            <a:chExt cx="1259457" cy="484632"/>
          </a:xfrm>
          <a:solidFill>
            <a:schemeClr val="accent3"/>
          </a:solidFill>
        </p:grpSpPr>
        <p:sp>
          <p:nvSpPr>
            <p:cNvPr id="7" name="Pentagon 6"/>
            <p:cNvSpPr/>
            <p:nvPr/>
          </p:nvSpPr>
          <p:spPr>
            <a:xfrm rot="10800000">
              <a:off x="7884542" y="388189"/>
              <a:ext cx="1259457" cy="484632"/>
            </a:xfrm>
            <a:prstGeom prst="homePlate">
              <a:avLst/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223598" y="496909"/>
              <a:ext cx="796576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CA" sz="1200" dirty="0">
                  <a:solidFill>
                    <a:schemeClr val="bg1"/>
                  </a:solidFill>
                </a:rPr>
                <a:t>Overview</a:t>
              </a:r>
            </a:p>
          </p:txBody>
        </p:sp>
      </p:grpSp>
      <p:sp>
        <p:nvSpPr>
          <p:cNvPr id="9" name="Content Placeholder 2"/>
          <p:cNvSpPr txBox="1">
            <a:spLocks/>
          </p:cNvSpPr>
          <p:nvPr/>
        </p:nvSpPr>
        <p:spPr>
          <a:xfrm>
            <a:off x="352425" y="6133680"/>
            <a:ext cx="8610600" cy="4961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bg1">
                  <a:lumMod val="75000"/>
                </a:schemeClr>
              </a:buClr>
              <a:buFont typeface="Arial"/>
              <a:buChar char="•"/>
              <a:defRPr sz="3200" b="0" i="0" kern="1200">
                <a:solidFill>
                  <a:schemeClr val="tx1"/>
                </a:solidFill>
                <a:latin typeface="Theinhardt Light"/>
                <a:ea typeface="+mn-ea"/>
                <a:cs typeface="Theinhardt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bg1">
                  <a:lumMod val="75000"/>
                </a:schemeClr>
              </a:buClr>
              <a:buFont typeface="Arial"/>
              <a:buChar char="–"/>
              <a:defRPr sz="2800" b="0" i="0" kern="1200">
                <a:solidFill>
                  <a:schemeClr val="tx1"/>
                </a:solidFill>
                <a:latin typeface="Theinhardt Light"/>
                <a:ea typeface="+mn-ea"/>
                <a:cs typeface="Theinhardt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75000"/>
                </a:schemeClr>
              </a:buClr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Theinhardt Light"/>
                <a:ea typeface="+mn-ea"/>
                <a:cs typeface="Theinhardt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75000"/>
                </a:schemeClr>
              </a:buClr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Theinhardt Light"/>
                <a:ea typeface="+mn-ea"/>
                <a:cs typeface="Theinhardt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75000"/>
                </a:schemeClr>
              </a:buClr>
              <a:buFont typeface="Arial"/>
              <a:buChar char="»"/>
              <a:defRPr sz="2000" b="0" i="0" kern="1200">
                <a:solidFill>
                  <a:schemeClr val="tx1"/>
                </a:solidFill>
                <a:latin typeface="Theinhardt Light"/>
                <a:ea typeface="+mn-ea"/>
                <a:cs typeface="Theinhardt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400" dirty="0"/>
              <a:t>Highlights!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57449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72539"/>
            <a:ext cx="7610475" cy="942522"/>
          </a:xfrm>
        </p:spPr>
        <p:txBody>
          <a:bodyPr>
            <a:noAutofit/>
          </a:bodyPr>
          <a:lstStyle/>
          <a:p>
            <a:r>
              <a:rPr lang="en-US" sz="3200" dirty="0"/>
              <a:t>Why it is important to the ABC company?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11013" y="1407160"/>
            <a:ext cx="7704667" cy="333281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The benefit  are: </a:t>
            </a:r>
          </a:p>
          <a:p>
            <a:pPr>
              <a:spcBef>
                <a:spcPts val="1800"/>
              </a:spcBef>
            </a:pPr>
            <a:r>
              <a:rPr lang="en-CA" sz="2400" dirty="0"/>
              <a:t>Upgrade to latest IT infrastructure with better security</a:t>
            </a:r>
          </a:p>
          <a:p>
            <a:pPr>
              <a:spcBef>
                <a:spcPts val="1800"/>
              </a:spcBef>
            </a:pPr>
            <a:r>
              <a:rPr lang="en-CA" sz="2400" dirty="0"/>
              <a:t>Increase our productivity with flexible working location</a:t>
            </a:r>
          </a:p>
          <a:p>
            <a:pPr>
              <a:spcBef>
                <a:spcPts val="1800"/>
              </a:spcBef>
            </a:pPr>
            <a:r>
              <a:rPr lang="en-CA" sz="2400" dirty="0"/>
              <a:t>Reduce operation expense</a:t>
            </a:r>
          </a:p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9064-D9FB-A74D-8090-E6318F60883B}" type="slidenum">
              <a:rPr lang="en-US" smtClean="0"/>
              <a:t>4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7658100" y="172539"/>
            <a:ext cx="1485900" cy="484632"/>
            <a:chOff x="7884542" y="388189"/>
            <a:chExt cx="1259457" cy="484632"/>
          </a:xfrm>
          <a:solidFill>
            <a:schemeClr val="accent3"/>
          </a:solidFill>
        </p:grpSpPr>
        <p:sp>
          <p:nvSpPr>
            <p:cNvPr id="17" name="Pentagon 16"/>
            <p:cNvSpPr/>
            <p:nvPr/>
          </p:nvSpPr>
          <p:spPr>
            <a:xfrm rot="10800000">
              <a:off x="7884542" y="388189"/>
              <a:ext cx="1259457" cy="484632"/>
            </a:xfrm>
            <a:prstGeom prst="homePlate">
              <a:avLst/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223598" y="496909"/>
              <a:ext cx="796576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CA" sz="1200" dirty="0">
                  <a:solidFill>
                    <a:schemeClr val="bg1"/>
                  </a:solidFill>
                </a:rPr>
                <a:t>Overview</a:t>
              </a:r>
            </a:p>
          </p:txBody>
        </p:sp>
      </p:grpSp>
      <p:sp>
        <p:nvSpPr>
          <p:cNvPr id="14" name="Content Placeholder 2"/>
          <p:cNvSpPr txBox="1">
            <a:spLocks/>
          </p:cNvSpPr>
          <p:nvPr/>
        </p:nvSpPr>
        <p:spPr>
          <a:xfrm>
            <a:off x="352425" y="6133680"/>
            <a:ext cx="8610600" cy="4961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bg1">
                  <a:lumMod val="75000"/>
                </a:schemeClr>
              </a:buClr>
              <a:buFont typeface="Arial"/>
              <a:buChar char="•"/>
              <a:defRPr sz="3200" b="0" i="0" kern="1200">
                <a:solidFill>
                  <a:schemeClr val="tx1"/>
                </a:solidFill>
                <a:latin typeface="Theinhardt Light"/>
                <a:ea typeface="+mn-ea"/>
                <a:cs typeface="Theinhardt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bg1">
                  <a:lumMod val="75000"/>
                </a:schemeClr>
              </a:buClr>
              <a:buFont typeface="Arial"/>
              <a:buChar char="–"/>
              <a:defRPr sz="2800" b="0" i="0" kern="1200">
                <a:solidFill>
                  <a:schemeClr val="tx1"/>
                </a:solidFill>
                <a:latin typeface="Theinhardt Light"/>
                <a:ea typeface="+mn-ea"/>
                <a:cs typeface="Theinhardt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75000"/>
                </a:schemeClr>
              </a:buClr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Theinhardt Light"/>
                <a:ea typeface="+mn-ea"/>
                <a:cs typeface="Theinhardt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75000"/>
                </a:schemeClr>
              </a:buClr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Theinhardt Light"/>
                <a:ea typeface="+mn-ea"/>
                <a:cs typeface="Theinhardt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75000"/>
                </a:schemeClr>
              </a:buClr>
              <a:buFont typeface="Arial"/>
              <a:buChar char="»"/>
              <a:defRPr sz="2000" b="0" i="0" kern="1200">
                <a:solidFill>
                  <a:schemeClr val="tx1"/>
                </a:solidFill>
                <a:latin typeface="Theinhardt Light"/>
                <a:ea typeface="+mn-ea"/>
                <a:cs typeface="Theinhardt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400" dirty="0"/>
              <a:t>Highlights!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44985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62737"/>
          </a:xfrm>
        </p:spPr>
        <p:txBody>
          <a:bodyPr>
            <a:noAutofit/>
          </a:bodyPr>
          <a:lstStyle/>
          <a:p>
            <a:r>
              <a:rPr lang="en-US" sz="3500" dirty="0"/>
              <a:t>Why should you get involved?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5775" y="1685131"/>
            <a:ext cx="8229600" cy="3487738"/>
          </a:xfrm>
        </p:spPr>
        <p:txBody>
          <a:bodyPr>
            <a:noAutofit/>
          </a:bodyPr>
          <a:lstStyle/>
          <a:p>
            <a:pPr lvl="1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Managing IT operations</a:t>
            </a:r>
          </a:p>
          <a:p>
            <a:pPr lvl="1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implementing new hardware</a:t>
            </a:r>
          </a:p>
          <a:p>
            <a:pPr lvl="1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Working with vendors and suppliers</a:t>
            </a:r>
          </a:p>
          <a:p>
            <a:pPr lvl="1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Ensuring infrastructure and system configuration settings conform to agreed standards, and changes are managed and approved</a:t>
            </a:r>
          </a:p>
          <a:p>
            <a:pPr lvl="1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Management and acceptable use of IT assets</a:t>
            </a:r>
          </a:p>
          <a:p>
            <a:pPr lvl="1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Protection and stewardship of Company’s data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9064-D9FB-A74D-8090-E6318F60883B}" type="slidenum">
              <a:rPr lang="en-US" smtClean="0"/>
              <a:t>5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7686676" y="172539"/>
            <a:ext cx="1457324" cy="484632"/>
            <a:chOff x="7884542" y="388189"/>
            <a:chExt cx="1259457" cy="484632"/>
          </a:xfrm>
          <a:solidFill>
            <a:schemeClr val="accent3"/>
          </a:solidFill>
        </p:grpSpPr>
        <p:sp>
          <p:nvSpPr>
            <p:cNvPr id="7" name="Pentagon 6"/>
            <p:cNvSpPr/>
            <p:nvPr/>
          </p:nvSpPr>
          <p:spPr>
            <a:xfrm rot="10800000">
              <a:off x="7884542" y="388189"/>
              <a:ext cx="1259457" cy="484632"/>
            </a:xfrm>
            <a:prstGeom prst="homePlate">
              <a:avLst/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223598" y="496909"/>
              <a:ext cx="796576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CA" sz="1200" dirty="0">
                  <a:solidFill>
                    <a:schemeClr val="bg1"/>
                  </a:solidFill>
                </a:rPr>
                <a:t>Overview</a:t>
              </a:r>
            </a:p>
          </p:txBody>
        </p:sp>
      </p:grpSp>
      <p:sp>
        <p:nvSpPr>
          <p:cNvPr id="9" name="Content Placeholder 2"/>
          <p:cNvSpPr txBox="1">
            <a:spLocks/>
          </p:cNvSpPr>
          <p:nvPr/>
        </p:nvSpPr>
        <p:spPr>
          <a:xfrm>
            <a:off x="352425" y="6133680"/>
            <a:ext cx="8610600" cy="4961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bg1">
                  <a:lumMod val="75000"/>
                </a:schemeClr>
              </a:buClr>
              <a:buFont typeface="Arial"/>
              <a:buChar char="•"/>
              <a:defRPr sz="3200" b="0" i="0" kern="1200">
                <a:solidFill>
                  <a:schemeClr val="tx1"/>
                </a:solidFill>
                <a:latin typeface="Theinhardt Light"/>
                <a:ea typeface="+mn-ea"/>
                <a:cs typeface="Theinhardt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bg1">
                  <a:lumMod val="75000"/>
                </a:schemeClr>
              </a:buClr>
              <a:buFont typeface="Arial"/>
              <a:buChar char="–"/>
              <a:defRPr sz="2800" b="0" i="0" kern="1200">
                <a:solidFill>
                  <a:schemeClr val="tx1"/>
                </a:solidFill>
                <a:latin typeface="Theinhardt Light"/>
                <a:ea typeface="+mn-ea"/>
                <a:cs typeface="Theinhardt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75000"/>
                </a:schemeClr>
              </a:buClr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Theinhardt Light"/>
                <a:ea typeface="+mn-ea"/>
                <a:cs typeface="Theinhardt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75000"/>
                </a:schemeClr>
              </a:buClr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Theinhardt Light"/>
                <a:ea typeface="+mn-ea"/>
                <a:cs typeface="Theinhardt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75000"/>
                </a:schemeClr>
              </a:buClr>
              <a:buFont typeface="Arial"/>
              <a:buChar char="»"/>
              <a:defRPr sz="2000" b="0" i="0" kern="1200">
                <a:solidFill>
                  <a:schemeClr val="tx1"/>
                </a:solidFill>
                <a:latin typeface="Theinhardt Light"/>
                <a:ea typeface="+mn-ea"/>
                <a:cs typeface="Theinhardt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400" dirty="0"/>
              <a:t>Highlights!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71374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29412"/>
          </a:xfrm>
        </p:spPr>
        <p:txBody>
          <a:bodyPr>
            <a:noAutofit/>
          </a:bodyPr>
          <a:lstStyle/>
          <a:p>
            <a:r>
              <a:rPr lang="en-US" sz="3500" dirty="0"/>
              <a:t>What approach are we taking?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1715414"/>
            <a:ext cx="8610600" cy="3466186"/>
          </a:xfrm>
        </p:spPr>
        <p:txBody>
          <a:bodyPr>
            <a:normAutofit/>
          </a:bodyPr>
          <a:lstStyle/>
          <a:p>
            <a:r>
              <a:rPr lang="en-US" sz="1800" dirty="0"/>
              <a:t>Consolidate five offices into two office</a:t>
            </a:r>
          </a:p>
          <a:p>
            <a:pPr>
              <a:buClr>
                <a:srgbClr val="1287C3"/>
              </a:buClr>
            </a:pPr>
            <a:r>
              <a:rPr lang="en-US" sz="1800" dirty="0"/>
              <a:t>Purchase new IT infrastructure for both office as existing hardware is almost end of support</a:t>
            </a:r>
          </a:p>
          <a:p>
            <a:pPr>
              <a:buClr>
                <a:srgbClr val="1287C3"/>
              </a:buClr>
            </a:pPr>
            <a:r>
              <a:rPr lang="en-US" sz="1800" dirty="0"/>
              <a:t>Using VMware virtualization technology to optimize the efficiency of the servers and reduce the costs</a:t>
            </a:r>
          </a:p>
          <a:p>
            <a:pPr>
              <a:buClr>
                <a:srgbClr val="1287C3"/>
              </a:buClr>
            </a:pPr>
            <a:r>
              <a:rPr lang="en-US" sz="1800" dirty="0"/>
              <a:t>Configure Active Directory connection with Azure to enhance security</a:t>
            </a:r>
          </a:p>
          <a:p>
            <a:pPr>
              <a:buClr>
                <a:srgbClr val="1287C3"/>
              </a:buClr>
            </a:pPr>
            <a:endParaRPr lang="en-US" sz="1800" b="1" dirty="0"/>
          </a:p>
          <a:p>
            <a:pPr>
              <a:buClr>
                <a:srgbClr val="1287C3"/>
              </a:buClr>
            </a:pPr>
            <a:endParaRPr lang="en-US" sz="16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9064-D9FB-A74D-8090-E6318F60883B}" type="slidenum">
              <a:rPr lang="en-US" smtClean="0"/>
              <a:t>6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7884542" y="172539"/>
            <a:ext cx="1259457" cy="494185"/>
            <a:chOff x="7884542" y="388189"/>
            <a:chExt cx="1259457" cy="494185"/>
          </a:xfrm>
          <a:solidFill>
            <a:schemeClr val="accent5"/>
          </a:solidFill>
        </p:grpSpPr>
        <p:sp>
          <p:nvSpPr>
            <p:cNvPr id="8" name="Pentagon 7"/>
            <p:cNvSpPr/>
            <p:nvPr/>
          </p:nvSpPr>
          <p:spPr>
            <a:xfrm rot="10800000">
              <a:off x="7884542" y="388189"/>
              <a:ext cx="1259457" cy="484632"/>
            </a:xfrm>
            <a:prstGeom prst="homePlate">
              <a:avLst/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223598" y="420709"/>
              <a:ext cx="796576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>
                  <a:solidFill>
                    <a:schemeClr val="bg1"/>
                  </a:solidFill>
                </a:rPr>
                <a:t>Project Details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7193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72262"/>
          </a:xfrm>
        </p:spPr>
        <p:txBody>
          <a:bodyPr>
            <a:noAutofit/>
          </a:bodyPr>
          <a:lstStyle/>
          <a:p>
            <a:r>
              <a:rPr lang="en-US" sz="3500" dirty="0"/>
              <a:t>Project Scope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9064-D9FB-A74D-8090-E6318F60883B}" type="slidenum">
              <a:rPr lang="en-US" smtClean="0"/>
              <a:t>7</a:t>
            </a:fld>
            <a:endParaRPr lang="en-US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gray">
          <a:xfrm>
            <a:off x="574978" y="1654950"/>
            <a:ext cx="8416622" cy="4701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i="0" dirty="0">
                <a:effectLst/>
                <a:ea typeface="PMingLiU" panose="02020500000000000000" pitchFamily="18" charset="-120"/>
              </a:rPr>
              <a:t>Kickoff meeting</a:t>
            </a:r>
            <a:endParaRPr lang="en-CA" sz="1800" i="1" dirty="0">
              <a:effectLst/>
              <a:ea typeface="PMingLiU" panose="02020500000000000000" pitchFamily="18" charset="-120"/>
            </a:endParaRPr>
          </a:p>
          <a:p>
            <a:pPr marL="342900" marR="0" lvl="0" indent="-342900" algn="l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i="0" dirty="0">
                <a:effectLst/>
                <a:ea typeface="PMingLiU" panose="02020500000000000000" pitchFamily="18" charset="-120"/>
              </a:rPr>
              <a:t>Install and configure 2 servers in main office and 1 server in branch office</a:t>
            </a:r>
            <a:endParaRPr lang="en-CA" sz="1800" i="1" dirty="0">
              <a:effectLst/>
              <a:ea typeface="PMingLiU" panose="02020500000000000000" pitchFamily="18" charset="-120"/>
            </a:endParaRPr>
          </a:p>
          <a:p>
            <a:pPr marL="342900" marR="0" lvl="0" indent="-342900" algn="l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i="0" dirty="0">
                <a:effectLst/>
                <a:ea typeface="PMingLiU" panose="02020500000000000000" pitchFamily="18" charset="-120"/>
              </a:rPr>
              <a:t>Install and VMware vSphere in each server</a:t>
            </a:r>
            <a:endParaRPr lang="en-CA" sz="1800" i="1" dirty="0">
              <a:effectLst/>
              <a:ea typeface="PMingLiU" panose="02020500000000000000" pitchFamily="18" charset="-120"/>
            </a:endParaRPr>
          </a:p>
          <a:p>
            <a:pPr marL="342900" marR="0" lvl="0" indent="-342900" algn="l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i="0" dirty="0">
                <a:effectLst/>
                <a:ea typeface="PMingLiU" panose="02020500000000000000" pitchFamily="18" charset="-120"/>
              </a:rPr>
              <a:t>Configure Active directory domain service with Azure connection and migrate existing data to new Active directory domain controller</a:t>
            </a:r>
            <a:endParaRPr lang="en-CA" sz="1800" i="1" dirty="0">
              <a:effectLst/>
              <a:ea typeface="PMingLiU" panose="02020500000000000000" pitchFamily="18" charset="-12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i="0" dirty="0">
                <a:effectLst/>
                <a:ea typeface="PMingLiU" panose="02020500000000000000" pitchFamily="18" charset="-120"/>
              </a:rPr>
              <a:t>Install and configure Windows file server, create shared folders, and set up permissions, migrate data from existing file server</a:t>
            </a:r>
            <a:endParaRPr lang="en-CA" sz="1800" i="1" dirty="0">
              <a:effectLst/>
              <a:ea typeface="PMingLiU" panose="02020500000000000000" pitchFamily="18" charset="-12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i="0" dirty="0">
                <a:effectLst/>
                <a:ea typeface="PMingLiU" panose="02020500000000000000" pitchFamily="18" charset="-120"/>
              </a:rPr>
              <a:t>Install and configure the print server, add printers, and configure printer drivers</a:t>
            </a:r>
            <a:endParaRPr lang="en-CA" sz="1800" i="1" dirty="0">
              <a:effectLst/>
              <a:ea typeface="PMingLiU" panose="02020500000000000000" pitchFamily="18" charset="-12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i="0" dirty="0">
                <a:effectLst/>
                <a:ea typeface="PMingLiU" panose="02020500000000000000" pitchFamily="18" charset="-120"/>
              </a:rPr>
              <a:t>Install and configure the network switch in both office, set up VLANs, and configure port security</a:t>
            </a:r>
            <a:endParaRPr lang="en-CA" sz="1800" i="1" dirty="0">
              <a:effectLst/>
              <a:ea typeface="PMingLiU" panose="02020500000000000000" pitchFamily="18" charset="-12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i="0" dirty="0">
                <a:effectLst/>
                <a:ea typeface="PMingLiU" panose="02020500000000000000" pitchFamily="18" charset="-120"/>
              </a:rPr>
              <a:t>Install and configure the firewall in both office, set up rules, and configure VPN access</a:t>
            </a:r>
            <a:endParaRPr lang="en-CA" sz="1800" i="1" dirty="0">
              <a:effectLst/>
              <a:ea typeface="PMingLiU" panose="02020500000000000000" pitchFamily="18" charset="-12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i="0" dirty="0">
                <a:effectLst/>
                <a:ea typeface="PMingLiU" panose="02020500000000000000" pitchFamily="18" charset="-120"/>
              </a:rPr>
              <a:t>Install and configure the access point, set up wireless security, and configure the SSID</a:t>
            </a:r>
            <a:endParaRPr lang="en-CA" sz="1800" i="1" dirty="0">
              <a:effectLst/>
              <a:ea typeface="PMingLiU" panose="02020500000000000000" pitchFamily="18" charset="-120"/>
            </a:endParaRPr>
          </a:p>
          <a:p>
            <a:pPr marL="342900" marR="0" lvl="0" indent="-342900" algn="l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i="0" dirty="0">
                <a:effectLst/>
                <a:ea typeface="PMingLiU" panose="02020500000000000000" pitchFamily="18" charset="-120"/>
              </a:rPr>
              <a:t>Configure server backup to Azure</a:t>
            </a:r>
            <a:endParaRPr lang="en-CA" sz="1800" i="1" dirty="0">
              <a:effectLst/>
              <a:ea typeface="PMingLiU" panose="02020500000000000000" pitchFamily="18" charset="-120"/>
            </a:endParaRPr>
          </a:p>
          <a:p>
            <a:r>
              <a:rPr lang="en-US" sz="1800" dirty="0">
                <a:effectLst/>
                <a:ea typeface="PMingLiU" panose="02020500000000000000" pitchFamily="18" charset="-120"/>
              </a:rPr>
              <a:t>User training</a:t>
            </a:r>
            <a:endParaRPr lang="en-US" sz="1400" dirty="0"/>
          </a:p>
          <a:p>
            <a:pPr lvl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endParaRPr lang="en-US" sz="1400" dirty="0">
              <a:solidFill>
                <a:srgbClr val="000000"/>
              </a:solidFill>
              <a:latin typeface="Theinhardt Light"/>
              <a:ea typeface="Calibri"/>
              <a:cs typeface="Calibri"/>
            </a:endParaRPr>
          </a:p>
          <a:p>
            <a:pPr lvl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endParaRPr lang="en-US" sz="1400" dirty="0">
              <a:solidFill>
                <a:srgbClr val="000000"/>
              </a:solidFill>
              <a:latin typeface="Theinhardt Light"/>
              <a:ea typeface="Calibri"/>
              <a:cs typeface="Calibri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884542" y="172539"/>
            <a:ext cx="1259457" cy="494185"/>
            <a:chOff x="7884542" y="388189"/>
            <a:chExt cx="1259457" cy="494185"/>
          </a:xfrm>
          <a:solidFill>
            <a:schemeClr val="accent5"/>
          </a:solidFill>
        </p:grpSpPr>
        <p:sp>
          <p:nvSpPr>
            <p:cNvPr id="19" name="Pentagon 18"/>
            <p:cNvSpPr/>
            <p:nvPr/>
          </p:nvSpPr>
          <p:spPr>
            <a:xfrm rot="10800000">
              <a:off x="7884542" y="388189"/>
              <a:ext cx="1259457" cy="484632"/>
            </a:xfrm>
            <a:prstGeom prst="homePlate">
              <a:avLst/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223598" y="420709"/>
              <a:ext cx="796576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>
                  <a:solidFill>
                    <a:schemeClr val="bg1"/>
                  </a:solidFill>
                </a:rPr>
                <a:t>Project Details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5399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72262"/>
          </a:xfrm>
        </p:spPr>
        <p:txBody>
          <a:bodyPr>
            <a:noAutofit/>
          </a:bodyPr>
          <a:lstStyle/>
          <a:p>
            <a:r>
              <a:rPr lang="en-US" sz="3500" dirty="0"/>
              <a:t>Project Out of Scope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9064-D9FB-A74D-8090-E6318F60883B}" type="slidenum">
              <a:rPr lang="en-US" smtClean="0"/>
              <a:t>8</a:t>
            </a:fld>
            <a:endParaRPr lang="en-US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gray">
          <a:xfrm>
            <a:off x="574978" y="1654950"/>
            <a:ext cx="8416622" cy="4701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i="0" dirty="0">
                <a:effectLst/>
                <a:ea typeface="PMingLiU" panose="02020500000000000000" pitchFamily="18" charset="-120"/>
              </a:rPr>
              <a:t>Perform AD group policy configuration</a:t>
            </a:r>
            <a:endParaRPr lang="en-CA" sz="2400" i="1" dirty="0">
              <a:effectLst/>
              <a:ea typeface="PMingLiU" panose="02020500000000000000" pitchFamily="18" charset="-120"/>
            </a:endParaRPr>
          </a:p>
          <a:p>
            <a:pPr marL="342900" marR="0" lvl="0" indent="-342900" algn="l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i="0" dirty="0">
                <a:effectLst/>
                <a:ea typeface="PMingLiU" panose="02020500000000000000" pitchFamily="18" charset="-120"/>
              </a:rPr>
              <a:t>Printer installation</a:t>
            </a:r>
            <a:endParaRPr lang="en-CA" sz="2400" i="1" dirty="0">
              <a:effectLst/>
              <a:ea typeface="PMingLiU" panose="02020500000000000000" pitchFamily="18" charset="-120"/>
            </a:endParaRPr>
          </a:p>
          <a:p>
            <a:pPr marL="342900" marR="0" lvl="0" indent="-342900" algn="l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i="0" dirty="0">
                <a:effectLst/>
                <a:ea typeface="PMingLiU" panose="02020500000000000000" pitchFamily="18" charset="-120"/>
              </a:rPr>
              <a:t>Backup policy configuration</a:t>
            </a:r>
            <a:endParaRPr lang="en-CA" sz="2400" i="1" dirty="0">
              <a:effectLst/>
              <a:ea typeface="PMingLiU" panose="02020500000000000000" pitchFamily="18" charset="-120"/>
            </a:endParaRPr>
          </a:p>
          <a:p>
            <a:pPr marL="342900" marR="0" lvl="0" indent="-342900" algn="l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i="0" dirty="0">
                <a:effectLst/>
                <a:ea typeface="PMingLiU" panose="02020500000000000000" pitchFamily="18" charset="-120"/>
              </a:rPr>
              <a:t>Azure account opening</a:t>
            </a:r>
            <a:endParaRPr lang="en-CA" sz="2400" i="1" dirty="0">
              <a:effectLst/>
              <a:ea typeface="PMingLiU" panose="02020500000000000000" pitchFamily="18" charset="-120"/>
            </a:endParaRPr>
          </a:p>
          <a:p>
            <a:pPr marL="342900" marR="0" lvl="0" indent="-342900" algn="l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i="0" dirty="0">
                <a:effectLst/>
                <a:ea typeface="PMingLiU" panose="02020500000000000000" pitchFamily="18" charset="-120"/>
              </a:rPr>
              <a:t>Network connection between main office and branch office</a:t>
            </a:r>
            <a:endParaRPr lang="en-CA" sz="2400" i="1" dirty="0">
              <a:effectLst/>
              <a:ea typeface="PMingLiU" panose="02020500000000000000" pitchFamily="18" charset="-120"/>
            </a:endParaRPr>
          </a:p>
          <a:p>
            <a:pPr lvl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endParaRPr lang="en-US" sz="1400" dirty="0">
              <a:solidFill>
                <a:srgbClr val="000000"/>
              </a:solidFill>
              <a:latin typeface="Theinhardt Light"/>
              <a:ea typeface="Calibri"/>
              <a:cs typeface="Calibri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884542" y="172539"/>
            <a:ext cx="1259457" cy="494185"/>
            <a:chOff x="7884542" y="388189"/>
            <a:chExt cx="1259457" cy="494185"/>
          </a:xfrm>
          <a:solidFill>
            <a:schemeClr val="accent5"/>
          </a:solidFill>
        </p:grpSpPr>
        <p:sp>
          <p:nvSpPr>
            <p:cNvPr id="19" name="Pentagon 18"/>
            <p:cNvSpPr/>
            <p:nvPr/>
          </p:nvSpPr>
          <p:spPr>
            <a:xfrm rot="10800000">
              <a:off x="7884542" y="388189"/>
              <a:ext cx="1259457" cy="484632"/>
            </a:xfrm>
            <a:prstGeom prst="homePlate">
              <a:avLst/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223598" y="420709"/>
              <a:ext cx="796576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>
                  <a:solidFill>
                    <a:schemeClr val="bg1"/>
                  </a:solidFill>
                </a:rPr>
                <a:t>Project Details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577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17217"/>
            <a:ext cx="8229600" cy="515112"/>
          </a:xfrm>
        </p:spPr>
        <p:txBody>
          <a:bodyPr>
            <a:noAutofit/>
          </a:bodyPr>
          <a:lstStyle/>
          <a:p>
            <a:r>
              <a:rPr lang="en-US" sz="3500" dirty="0"/>
              <a:t>Milestone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9064-D9FB-A74D-8090-E6318F60883B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52525" y="6600825"/>
            <a:ext cx="4438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/>
              <a:t>See appendix A for detail deliverables timeline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884542" y="172539"/>
            <a:ext cx="1259457" cy="494185"/>
            <a:chOff x="7884542" y="388189"/>
            <a:chExt cx="1259457" cy="494185"/>
          </a:xfrm>
          <a:solidFill>
            <a:schemeClr val="accent5"/>
          </a:solidFill>
        </p:grpSpPr>
        <p:sp>
          <p:nvSpPr>
            <p:cNvPr id="12" name="Pentagon 11"/>
            <p:cNvSpPr/>
            <p:nvPr/>
          </p:nvSpPr>
          <p:spPr>
            <a:xfrm rot="10800000">
              <a:off x="7884542" y="388189"/>
              <a:ext cx="1259457" cy="484632"/>
            </a:xfrm>
            <a:prstGeom prst="homePlate">
              <a:avLst/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223598" y="420709"/>
              <a:ext cx="796576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>
                  <a:solidFill>
                    <a:schemeClr val="bg1"/>
                  </a:solidFill>
                </a:rPr>
                <a:t>Project Details</a:t>
              </a:r>
            </a:p>
          </p:txBody>
        </p:sp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6CCFF8D-C585-7BC7-79D3-6513A18E28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165157"/>
              </p:ext>
            </p:extLst>
          </p:nvPr>
        </p:nvGraphicFramePr>
        <p:xfrm>
          <a:off x="762000" y="1255058"/>
          <a:ext cx="8330497" cy="4578517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721467">
                  <a:extLst>
                    <a:ext uri="{9D8B030D-6E8A-4147-A177-3AD203B41FA5}">
                      <a16:colId xmlns:a16="http://schemas.microsoft.com/office/drawing/2014/main" val="2534899016"/>
                    </a:ext>
                  </a:extLst>
                </a:gridCol>
                <a:gridCol w="3473823">
                  <a:extLst>
                    <a:ext uri="{9D8B030D-6E8A-4147-A177-3AD203B41FA5}">
                      <a16:colId xmlns:a16="http://schemas.microsoft.com/office/drawing/2014/main" val="4114763477"/>
                    </a:ext>
                  </a:extLst>
                </a:gridCol>
                <a:gridCol w="2135207">
                  <a:extLst>
                    <a:ext uri="{9D8B030D-6E8A-4147-A177-3AD203B41FA5}">
                      <a16:colId xmlns:a16="http://schemas.microsoft.com/office/drawing/2014/main" val="4231391652"/>
                    </a:ext>
                  </a:extLst>
                </a:gridCol>
              </a:tblGrid>
              <a:tr h="636945">
                <a:tc>
                  <a:txBody>
                    <a:bodyPr/>
                    <a:lstStyle/>
                    <a:p>
                      <a:pPr rtl="0" fontAlgn="base"/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Milestone 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Description </a:t>
                      </a:r>
                      <a:endParaRPr lang="en-US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Date </a:t>
                      </a:r>
                      <a:endParaRPr lang="en-US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046058"/>
                  </a:ext>
                </a:extLst>
              </a:tr>
              <a:tr h="625364"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 dirty="0">
                          <a:effectLst/>
                        </a:rPr>
                        <a:t>Project Kick-off and Initiation 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Initiating the project </a:t>
                      </a:r>
                      <a:endParaRPr lang="en-US" sz="180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September 1, 2023 </a:t>
                      </a:r>
                      <a:endParaRPr lang="en-US" sz="1800"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721514"/>
                  </a:ext>
                </a:extLst>
              </a:tr>
              <a:tr h="625364"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 dirty="0">
                          <a:effectLst/>
                        </a:rPr>
                        <a:t>Requirements Gathering and Analysis 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 dirty="0">
                          <a:effectLst/>
                        </a:rPr>
                        <a:t>Gathering and analyzing project requirements 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September 8, 2023 </a:t>
                      </a:r>
                      <a:endParaRPr lang="en-US" sz="1800"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645196"/>
                  </a:ext>
                </a:extLst>
              </a:tr>
              <a:tr h="370586"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Procurement </a:t>
                      </a:r>
                      <a:endParaRPr lang="en-US" sz="180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 dirty="0">
                          <a:effectLst/>
                        </a:rPr>
                        <a:t>Procuring necessary resources 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September 15, 2023 </a:t>
                      </a:r>
                      <a:endParaRPr lang="en-US" sz="1800"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103986"/>
                  </a:ext>
                </a:extLst>
              </a:tr>
              <a:tr h="625364"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 dirty="0">
                          <a:effectLst/>
                        </a:rPr>
                        <a:t>Infrastructure setup - Main office 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 dirty="0">
                          <a:effectLst/>
                        </a:rPr>
                        <a:t>Setting up main office infrastructure 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October 13, 2023 </a:t>
                      </a:r>
                      <a:endParaRPr lang="en-US" sz="1800"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670901"/>
                  </a:ext>
                </a:extLst>
              </a:tr>
              <a:tr h="625364"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Infrastructure setup - Branch office </a:t>
                      </a:r>
                      <a:endParaRPr lang="en-US" sz="180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 dirty="0">
                          <a:effectLst/>
                        </a:rPr>
                        <a:t>Setting up branch office infrastructure 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 dirty="0">
                          <a:effectLst/>
                        </a:rPr>
                        <a:t>November 3, 2023 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19512"/>
                  </a:ext>
                </a:extLst>
              </a:tr>
              <a:tr h="625364"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 dirty="0">
                          <a:effectLst/>
                        </a:rPr>
                        <a:t>Testing and Quality Assurance 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Conducting tests and ensuring quality </a:t>
                      </a:r>
                      <a:endParaRPr lang="en-US" sz="180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 dirty="0">
                          <a:effectLst/>
                        </a:rPr>
                        <a:t>November 24, 2023 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354499"/>
                  </a:ext>
                </a:extLst>
              </a:tr>
              <a:tr h="370586"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 dirty="0">
                          <a:effectLst/>
                        </a:rPr>
                        <a:t>User Training 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Training sessions for end-users </a:t>
                      </a:r>
                      <a:endParaRPr lang="en-US" sz="180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 dirty="0">
                          <a:effectLst/>
                        </a:rPr>
                        <a:t>December 1, 2023 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501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7619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<ct:contentTypeSchema ct:_="" ma:_="" ma:contentTypeName="Project Site Document" ma:contentTypeID="0x0101003445823ACA74FD4F86D5519934B952D5" ma:contentTypeVersion="0" ma:contentTypeDescription="" ma:contentTypeScope="" ma:versionID="d15384bab08f98267875cb53af5967f1" xmlns:ct="http://schemas.microsoft.com/office/2006/metadata/contentType" xmlns:ma="http://schemas.microsoft.com/office/2006/metadata/properties/metaAttributes">
<xsd:schema targetNamespace="http://schemas.microsoft.com/office/2006/metadata/properties" ma:root="true" ma:fieldsID="e5c0d36af5c95ba2afab21a8ffad8666" ns2:_="" ns3:_="" xmlns:xsd="http://www.w3.org/2001/XMLSchema" xmlns:xs="http://www.w3.org/2001/XMLSchema" xmlns:p="http://schemas.microsoft.com/office/2006/metadata/properties" xmlns:ns2="$ListId:Project Documents;" xmlns:ns3="2cf1e740-c42b-4c34-808f-6736a3b7adb0">
<xsd:import namespace="$ListId:Project Documents;"/>
<xsd:import namespace="2cf1e740-c42b-4c34-808f-6736a3b7adb0"/>
<xsd:element name="properties">
<xsd:complexType>
<xsd:sequence>
<xsd:element name="documentManagement">
<xsd:complexType>
<xsd:all>
<xsd:element ref="ns3:_dlc_DocId" minOccurs="0"/>
<xsd:element ref="ns3:_dlc_DocIdUrl" minOccurs="0"/>
<xsd:element ref="ns3:_dlc_DocIdPersistId" minOccurs="0"/>
<xsd:element ref="ns2:Owner" minOccurs="0"/>
<xsd:element ref="ns2:Status" minOccurs="0"/>
<xsd:element ref="ns2:Links" minOccurs="0"/>
</xsd:all>
</xsd:complexType>
</xsd:element>
</xsd:sequence>
</xsd:complexType>
</xsd:element>
</xsd:schema>
<xsd:schema targetNamespace="$ListId:Project Documents;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Owner" ma:index="11" nillable="true" ma:displayName="Owner" ma:list="UserInfo" ma:internalName="Owner">
<xsd:complexType>
<xsd:complexContent>
<xsd:extension base="dms:User">
<xsd:sequence>
<xsd:element name="UserInfo" minOccurs="0" maxOccurs="unbounded">
<xsd:complexType>
<xsd:sequence>
<xsd:element name="DisplayName" type="xsd:string" minOccurs="0"/>
<xsd:element name="AccountId" type="dms:UserId" minOccurs="0" nillable="true"/>
<xsd:element name="AccountType" type="xsd:string" minOccurs="0"/>
</xsd:sequence>
</xsd:complexType>
</xsd:element>
</xsd:sequence>
</xsd:extension>
</xsd:complexContent>
</xsd:complexType>
</xsd:element>
<xsd:element name="Status" ma:index="12" nillable="true" ma:displayName="Status" ma:default="Draft" ma:internalName="Status">
<xsd:simpleType>
<xsd:restriction base="dms:Choice">
<xsd:enumeration value="Draft"/>
<xsd:enumeration value="Ready For Review"/>
<xsd:enumeration value="Final"/>
</xsd:restriction>
</xsd:simpleType>
</xsd:element>
<xsd:element name="Links" ma:index="13" nillable="true" ma:displayName="Links" ma:internalName="Links">
<xsd:simpleType>
<xsd:restriction base="dms:Unknown"/>
</xsd:simpleType>
</xsd:element>
</xsd:schema>
<xsd:schema targetNamespace="2cf1e740-c42b-4c34-808f-6736a3b7adb0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_dlc_DocId" ma:index="8" nillable="true" ma:displayName="Document ID Value" ma:description="The value of the document ID assigned to this item." ma:internalName="_dlc_DocId" ma:readOnly="true">
<xsd:simpleType>
<xsd:restriction base="dms:Text"/>
</xsd:simpleType>
</xsd:element>
<xsd:element name="_dlc_DocIdUrl" ma:index="9" nillable="true" ma:displayName="Document ID" ma:description="Permanent link to this document." ma:hidden="true" ma:internalName="_dlc_DocIdUrl" ma:readOnly="true">
<xsd:complexType>
<xsd:complexContent>
<xsd:extension base="dms:URL">
<xsd:sequence>
<xsd:element name="Url" type="dms:ValidUrl" minOccurs="0" nillable="true"/>
<xsd:element name="Description" type="xsd:string" nillable="true"/>
</xsd:sequence>
</xsd:extension>
</xsd:complexContent>
</xsd:complexType>
</xsd:element>
<xsd:element name="_dlc_DocIdPersistId" ma:index="10" nillable="true" ma:displayName="Persist ID" ma:description="Keep ID on add." ma:hidden="true" ma:internalName="_dlc_DocIdPersistId" ma:readOnly="true">
<xsd:simpleType>
<xsd:restriction base="dms:Boolean"/>
</xsd:simpleType>
</xsd:element>
</xsd:schema>
<xsd:schema targetNamespace="http://schemas.openxmlformats.org/package/2006/metadata/core-properties" elementFormDefault="qualified" attributeFormDefault="unqualified" blockDefault="#all"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>
<xsd:import namespace="http://purl.org/dc/elements/1.1/" schemaLocation="http://dublincore.org/schemas/xmls/qdc/2003/04/02/dc.xsd"/>
<xsd:import namespace="http://purl.org/dc/terms/" schemaLocation="http://dublincore.org/schemas/xmls/qdc/2003/04/02/dcterms.xsd"/>
<xsd:element name="coreProperties" type="CT_coreProperties"/>
<xsd:complexType name="CT_coreProperties">
<xsd:all>
<xsd:element ref="dc:creator" minOccurs="0" maxOccurs="1"/>
<xsd:element ref="dcterms:created" minOccurs="0" maxOccurs="1"/>
<xsd:element ref="dc:identifier" minOccurs="0" maxOccurs="1"/>
<xsd:element name="contentType" minOccurs="0" maxOccurs="1" type="xsd:string" ma:index="0" ma:displayName="Content Type"/>
<xsd:element ref="dc:title" minOccurs="0" maxOccurs="1" ma:index="4" ma:displayName="Document"/>
<xsd:element ref="dc:subject" minOccurs="0" maxOccurs="1"/>
<xsd:element ref="dc:description" minOccurs="0" maxOccurs="1"/>
<xsd:element name="keywords" minOccurs="0" maxOccurs="1" type="xsd:string"/>
<xsd:element ref="dc:language" minOccurs="0" maxOccurs="1"/>
<xsd:element name="category" minOccurs="0" maxOccurs="1" type="xsd:string"/>
<xsd:element name="version" minOccurs="0" maxOccurs="1" type="xsd:string"/>
<xsd:element name="revision" minOccurs="0" maxOccurs="1" type="xsd:string">
<xsd:annotation>
<xsd:documentation>
                        This value indicates the number of saves or revisions. The application is responsible for updating this value after each revision.
                    </xsd:documentation>
</xsd:annotation>
</xsd:element>
<xsd:element name="lastModifiedBy" minOccurs="0" maxOccurs="1" type="xsd:string"/>
<xsd:element ref="dcterms:modified" minOccurs="0" maxOccurs="1"/>
<xsd:element name="contentStatus" minOccurs="0" maxOccurs="1" type="xsd:string"/>
</xsd:all>
</xsd:complexType>
</xsd:schema>
<xs:schema targetNamespace="http://schemas.microsoft.com/office/infopath/2007/PartnerControls" elementFormDefault="qualified" attributeFormDefault="unqualified" xmlns:pc="http://schemas.microsoft.com/office/infopath/2007/PartnerControls" xmlns:xs="http://www.w3.org/2001/XMLSchema">
<xs:element name="Person">
<xs:complexType>
<xs:sequence>
<xs:element ref="pc:DisplayName" minOccurs="0"></xs:element>
<xs:element ref="pc:AccountId" minOccurs="0"></xs:element>
<xs:element ref="pc:AccountType" minOccurs="0"></xs:element>
</xs:sequence>
</xs:complexType>
</xs:element>
<xs:element name="DisplayName" type="xs:string"></xs:element>
<xs:element name="AccountId" type="xs:string"></xs:element>
<xs:element name="AccountType" type="xs:string"></xs:element>
<xs:element name="BDCAssociatedEntity">
<xs:complexType>
<xs:sequence>
<xs:element ref="pc:BDCEntity" minOccurs="0" maxOccurs="unbounded"></xs:element>
</xs:sequence>
<xs:attribute ref="pc:EntityNamespace"></xs:attribute>
<xs:attribute ref="pc:EntityName"></xs:attribute>
<xs:attribute ref="pc:SystemInstanceName"></xs:attribute>
<xs:attribute ref="pc:AssociationName"></xs:attribute>
</xs:complexType>
</xs:element>
<xs:attribute name="EntityNamespace" type="xs:string"></xs:attribute>
<xs:attribute name="EntityName" type="xs:string"></xs:attribute>
<xs:attribute name="SystemInstanceName" type="xs:string"></xs:attribute>
<xs:attribute name="AssociationName" type="xs:string"></xs:attribute>
<xs:element name="BDCEntity">
<xs:complexType>
<xs:sequence>
<xs:element ref="pc:EntityDisplayName" minOccurs="0"></xs:element>
<xs:element ref="pc:EntityInstanceReference" minOccurs="0"></xs:element>
<xs:element ref="pc:EntityId1" minOccurs="0"></xs:element>
<xs:element ref="pc:EntityId2" minOccurs="0"></xs:element>
<xs:element ref="pc:EntityId3" minOccurs="0"></xs:element>
<xs:element ref="pc:EntityId4" minOccurs="0"></xs:element>
<xs:element ref="pc:EntityId5" minOccurs="0"></xs:element>
</xs:sequence>
</xs:complexType>
</xs:element>
<xs:element name="EntityDisplayName" type="xs:string"></xs:element>
<xs:element name="EntityInstanceReference" type="xs:string"></xs:element>
<xs:element name="EntityId1" type="xs:string"></xs:element>
<xs:element name="EntityId2" type="xs:string"></xs:element>
<xs:element name="EntityId3" type="xs:string"></xs:element>
<xs:element name="EntityId4" type="xs:string"></xs:element>
<xs:element name="EntityId5" type="xs:string"></xs:element>
<xs:element name="Terms">
<xs:complexType>
<xs:sequence>
<xs:element ref="pc:TermInfo" minOccurs="0" maxOccurs="unbounded"></xs:element>
</xs:sequence>
</xs:complexType>
</xs:element>
<xs:element name="TermInfo">
<xs:complexType>
<xs:sequence>
<xs:element ref="pc:TermName" minOccurs="0"></xs:element>
<xs:element ref="pc:TermId" minOccurs="0"></xs:element>
</xs:sequence>
</xs:complexType>
</xs:element>
<xs:element name="TermName" type="xs:string"></xs:element>
<xs:element name="TermId" type="xs:string"></xs:element>
</xs:schema>
</ct:contentTypeSchema>
</file>

<file path=customXml/item4.xml><?xml version="1.0" encoding="utf-8"?><p:properties xmlns:p="http://schemas.microsoft.com/office/2006/metadata/properties" xmlns:xsi="http://www.w3.org/2001/XMLSchema-instance" xmlns:pc="http://schemas.microsoft.com/office/infopath/2007/PartnerControls"><documentManagement><Status xmlns="$ListId:Project Documents;">Final</Status><Links xmlns="$ListId:Project Documents;">&lt;?xml version="1.0" encoding="UTF-8"?&gt;&lt;Result&gt;&lt;NewXML&gt;&lt;PWSLinkDataSet xmlns="http://schemas.microsoft.com/office/project/server/webservices/PWSLinkDataSet/" /&gt;&lt;/NewXML&gt;&lt;ProjectUID&gt;3149b157-1b18-47d7-bf6e-d1bf0a7a5a0f&lt;/ProjectUID&gt;&lt;OldXML&gt;&lt;PWSLinkDataSet xmlns="http://schemas.microsoft.com/office/project/server/webservices/PWSLinkDataSet/" /&gt;&lt;/OldXML&gt;&lt;ItemType&gt;3&lt;/ItemType&gt;&lt;PSURL&gt;http://project/pwa&lt;/PSURL&gt;&lt;/Result&gt;</Links><Owner xmlns="$ListId:Project Documents;"><UserInfo><DisplayName>Tenn, Paulette</DisplayName><AccountId>1859</AccountId><AccountType/></UserInfo></Owner><_dlc_DocId xmlns="2cf1e740-c42b-4c34-808f-6736a3b7adb0">AFAKCYPF65Q6-3349-64</_dlc_DocId><_dlc_DocIdUrl xmlns="2cf1e740-c42b-4c34-808f-6736a3b7adb0"><Url>http://project/PWA/IT Governance Risk and Security Program/_layouts/DocIdRedir.aspx?ID=AFAKCYPF65Q6-3349-64</Url><Description>AFAKCYPF65Q6-3349-64</Description></_dlc_DocIdUrl></documentManagement></p:properties>
</file>

<file path=customXml/itemProps1.xml><?xml version="1.0" encoding="utf-8"?>
<ds:datastoreItem xmlns:ds="http://schemas.openxmlformats.org/officeDocument/2006/customXml" ds:itemID="{340FA87A-DEB6-404C-BF79-4B328C2EFAB8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6CF71D4F-4C38-4A0E-A55B-E8024931E4E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9320366-494F-4C3C-AAB8-20E38AF53B0A}">
  <ds:schemaRefs>
    <ds:schemaRef ds:uri="$ListId:Project Documents;"/>
    <ds:schemaRef ds:uri="2cf1e740-c42b-4c34-808f-6736a3b7adb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4.xml><?xml version="1.0" encoding="utf-8"?>
<ds:datastoreItem xmlns:ds="http://schemas.openxmlformats.org/officeDocument/2006/customXml" ds:itemID="{48DBDEFA-19CF-41CF-8BA7-244C02C7D4B5}">
  <ds:schemaRefs>
    <ds:schemaRef ds:uri="$ListId:Project Documents;"/>
    <ds:schemaRef ds:uri="2cf1e740-c42b-4c34-808f-6736a3b7adb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4515</TotalTime>
  <Words>882</Words>
  <Application>Microsoft Office PowerPoint</Application>
  <PresentationFormat>On-screen Show (4:3)</PresentationFormat>
  <Paragraphs>173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Theinhardt Light</vt:lpstr>
      <vt:lpstr>Theinhardt Regular</vt:lpstr>
      <vt:lpstr>Arial</vt:lpstr>
      <vt:lpstr>Calibri</vt:lpstr>
      <vt:lpstr>Corbel</vt:lpstr>
      <vt:lpstr>Symbol</vt:lpstr>
      <vt:lpstr>Wingdings 2</vt:lpstr>
      <vt:lpstr>Parallax</vt:lpstr>
      <vt:lpstr>ABC Company</vt:lpstr>
      <vt:lpstr>Agenda</vt:lpstr>
      <vt:lpstr>What are we trying to accomplish?</vt:lpstr>
      <vt:lpstr>Why it is important to the ABC company? </vt:lpstr>
      <vt:lpstr>Why should you get involved?</vt:lpstr>
      <vt:lpstr>What approach are we taking?</vt:lpstr>
      <vt:lpstr>Project Scope</vt:lpstr>
      <vt:lpstr>Project Out of Scope</vt:lpstr>
      <vt:lpstr>Milestone</vt:lpstr>
      <vt:lpstr>Schedule baseline</vt:lpstr>
      <vt:lpstr>Deliverables</vt:lpstr>
      <vt:lpstr>How Can You Help?</vt:lpstr>
      <vt:lpstr>Quality Management</vt:lpstr>
      <vt:lpstr>Next Steps</vt:lpstr>
      <vt:lpstr>PowerPoint Presentation</vt:lpstr>
      <vt:lpstr>Detailed Deliverables Timeline</vt:lpstr>
    </vt:vector>
  </TitlesOfParts>
  <Company>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Kick -off Presentation</dc:title>
  <dc:creator>Maksimenko, Alexander</dc:creator>
  <cp:lastModifiedBy>Kwok Hei Ng</cp:lastModifiedBy>
  <cp:revision>56</cp:revision>
  <cp:lastPrinted>2015-07-22T12:58:26Z</cp:lastPrinted>
  <dcterms:created xsi:type="dcterms:W3CDTF">2014-04-16T17:39:08Z</dcterms:created>
  <dcterms:modified xsi:type="dcterms:W3CDTF">2023-12-09T01:53:14Z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0x0101003445823ACA74FD4F86D5519934B952D5</vt:lpwstr>
  </property>
  <property fmtid="{D5CDD505-2E9C-101B-9397-08002B2CF9AE}" pid="3" name="_dlc_DocIdItemGuid">
    <vt:lpwstr>317adff8-95eb-4b30-8b32-571c531888e6</vt:lpwstr>
  </property>
</Properties>
</file>