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1D5C-B7CC-454B-B335-D5CBBCAB9A4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675-07E8-46E2-A66F-1AA4500D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0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1D5C-B7CC-454B-B335-D5CBBCAB9A4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675-07E8-46E2-A66F-1AA4500D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0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1D5C-B7CC-454B-B335-D5CBBCAB9A4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675-07E8-46E2-A66F-1AA4500D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3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1D5C-B7CC-454B-B335-D5CBBCAB9A4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675-07E8-46E2-A66F-1AA4500D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1D5C-B7CC-454B-B335-D5CBBCAB9A4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675-07E8-46E2-A66F-1AA4500D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9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1D5C-B7CC-454B-B335-D5CBBCAB9A4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675-07E8-46E2-A66F-1AA4500D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1D5C-B7CC-454B-B335-D5CBBCAB9A4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675-07E8-46E2-A66F-1AA4500D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1D5C-B7CC-454B-B335-D5CBBCAB9A4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675-07E8-46E2-A66F-1AA4500D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1D5C-B7CC-454B-B335-D5CBBCAB9A4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675-07E8-46E2-A66F-1AA4500D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8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1D5C-B7CC-454B-B335-D5CBBCAB9A4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675-07E8-46E2-A66F-1AA4500D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6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1D5C-B7CC-454B-B335-D5CBBCAB9A4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675-07E8-46E2-A66F-1AA4500D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404040"/>
            </a:gs>
            <a:gs pos="0">
              <a:schemeClr val="tx1">
                <a:lumMod val="50000"/>
                <a:lumOff val="50000"/>
              </a:schemeClr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1D5C-B7CC-454B-B335-D5CBBCAB9A4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B675-07E8-46E2-A66F-1AA4500D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772" y="1345883"/>
            <a:ext cx="3471148" cy="2387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Clustering Study Case</a:t>
            </a:r>
            <a:endParaRPr lang="en-U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146" y="4059238"/>
            <a:ext cx="2184400" cy="1655762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Uk</a:t>
            </a:r>
            <a:r>
              <a:rPr lang="en-US" dirty="0" smtClean="0">
                <a:solidFill>
                  <a:schemeClr val="bg1"/>
                </a:solidFill>
              </a:rPr>
              <a:t> online retail dataset 2009-2010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7" t="25926" r="8083" b="8296"/>
          <a:stretch/>
        </p:blipFill>
        <p:spPr>
          <a:xfrm>
            <a:off x="4081780" y="782320"/>
            <a:ext cx="7673340" cy="511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4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TUJUAN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9480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000" dirty="0" err="1" smtClean="0">
                <a:solidFill>
                  <a:schemeClr val="bg1"/>
                </a:solidFill>
              </a:rPr>
              <a:t>Membuat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cluster </a:t>
            </a:r>
            <a:r>
              <a:rPr lang="en-US" sz="3000" b="1" dirty="0" err="1" smtClean="0">
                <a:solidFill>
                  <a:schemeClr val="bg1"/>
                </a:solidFill>
              </a:rPr>
              <a:t>pelanggan</a:t>
            </a:r>
            <a:r>
              <a:rPr lang="en-US" sz="3000" b="1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berdasarkan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data </a:t>
            </a:r>
            <a:r>
              <a:rPr lang="en-US" sz="3000" b="1" dirty="0" err="1" smtClean="0">
                <a:solidFill>
                  <a:schemeClr val="bg1"/>
                </a:solidFill>
              </a:rPr>
              <a:t>transaksi</a:t>
            </a:r>
            <a:r>
              <a:rPr lang="en-US" sz="3000" b="1" dirty="0" smtClean="0">
                <a:solidFill>
                  <a:schemeClr val="bg1"/>
                </a:solidFill>
              </a:rPr>
              <a:t> 2009-2010, </a:t>
            </a:r>
            <a:r>
              <a:rPr lang="en-US" sz="3000" dirty="0" err="1" smtClean="0">
                <a:solidFill>
                  <a:schemeClr val="bg1"/>
                </a:solidFill>
              </a:rPr>
              <a:t>menggunakan</a:t>
            </a:r>
            <a:r>
              <a:rPr lang="en-US" sz="3000" b="1" dirty="0" smtClean="0">
                <a:solidFill>
                  <a:schemeClr val="bg1"/>
                </a:solidFill>
              </a:rPr>
              <a:t> K-Means Clustering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5569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LANGKAH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KERJA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11032"/>
            <a:ext cx="10515600" cy="284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Modifikasi</a:t>
            </a:r>
            <a:r>
              <a:rPr lang="en-US" dirty="0" smtClean="0">
                <a:solidFill>
                  <a:schemeClr val="bg1"/>
                </a:solidFill>
              </a:rPr>
              <a:t> data (SQL)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Cek</a:t>
            </a:r>
            <a:r>
              <a:rPr lang="en-US" dirty="0" smtClean="0">
                <a:solidFill>
                  <a:schemeClr val="bg1"/>
                </a:solidFill>
              </a:rPr>
              <a:t> Outliers (</a:t>
            </a:r>
            <a:r>
              <a:rPr lang="en-US" dirty="0" err="1" smtClean="0">
                <a:solidFill>
                  <a:schemeClr val="bg1"/>
                </a:solidFill>
              </a:rPr>
              <a:t>py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Hilangkan</a:t>
            </a:r>
            <a:r>
              <a:rPr lang="en-US" dirty="0" smtClean="0">
                <a:solidFill>
                  <a:schemeClr val="bg1"/>
                </a:solidFill>
              </a:rPr>
              <a:t> Outliers (excel)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Cari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nilai</a:t>
            </a:r>
            <a:r>
              <a:rPr lang="en-US" dirty="0" smtClean="0">
                <a:solidFill>
                  <a:schemeClr val="bg1"/>
                </a:solidFill>
              </a:rPr>
              <a:t> K </a:t>
            </a:r>
            <a:r>
              <a:rPr lang="en-US" dirty="0" err="1" smtClean="0">
                <a:solidFill>
                  <a:schemeClr val="bg1"/>
                </a:solidFill>
              </a:rPr>
              <a:t>yg</a:t>
            </a:r>
            <a:r>
              <a:rPr lang="en-US" dirty="0" smtClean="0">
                <a:solidFill>
                  <a:schemeClr val="bg1"/>
                </a:solidFill>
              </a:rPr>
              <a:t> optimal (</a:t>
            </a:r>
            <a:r>
              <a:rPr lang="en-US" dirty="0" err="1" smtClean="0">
                <a:solidFill>
                  <a:schemeClr val="bg1"/>
                </a:solidFill>
              </a:rPr>
              <a:t>py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Aplikasi</a:t>
            </a:r>
            <a:r>
              <a:rPr lang="en-US" dirty="0" smtClean="0">
                <a:solidFill>
                  <a:schemeClr val="bg1"/>
                </a:solidFill>
              </a:rPr>
              <a:t> K-means clustering (</a:t>
            </a:r>
            <a:r>
              <a:rPr lang="en-US" dirty="0" err="1" smtClean="0">
                <a:solidFill>
                  <a:schemeClr val="bg1"/>
                </a:solidFill>
              </a:rPr>
              <a:t>py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240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" y="365125"/>
            <a:ext cx="775716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MODIFIKASI DATA (SQL)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320" y="1869440"/>
            <a:ext cx="441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Tujuan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querry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ini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adalah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untuk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Mendapatkan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informasi</a:t>
            </a:r>
            <a:r>
              <a:rPr lang="en-US" sz="2400" dirty="0" smtClean="0">
                <a:solidFill>
                  <a:schemeClr val="bg1"/>
                </a:solidFill>
              </a:rPr>
              <a:t> :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1. Total </a:t>
            </a:r>
            <a:r>
              <a:rPr lang="en-US" sz="2400" dirty="0" err="1" smtClean="0">
                <a:solidFill>
                  <a:schemeClr val="bg1"/>
                </a:solidFill>
              </a:rPr>
              <a:t>uang</a:t>
            </a:r>
            <a:r>
              <a:rPr lang="en-US" sz="2400" dirty="0" smtClean="0">
                <a:solidFill>
                  <a:schemeClr val="bg1"/>
                </a:solidFill>
              </a:rPr>
              <a:t> yang di </a:t>
            </a:r>
            <a:r>
              <a:rPr lang="en-US" sz="2400" dirty="0" err="1" smtClean="0">
                <a:solidFill>
                  <a:schemeClr val="bg1"/>
                </a:solidFill>
              </a:rPr>
              <a:t>habiskan</a:t>
            </a:r>
            <a:r>
              <a:rPr lang="en-US" sz="2400" dirty="0" smtClean="0">
                <a:solidFill>
                  <a:schemeClr val="bg1"/>
                </a:solidFill>
              </a:rPr>
              <a:t> [</a:t>
            </a:r>
            <a:r>
              <a:rPr lang="en-US" sz="2400" dirty="0" err="1" smtClean="0">
                <a:solidFill>
                  <a:schemeClr val="bg1"/>
                </a:solidFill>
              </a:rPr>
              <a:t>total_spends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2. </a:t>
            </a:r>
            <a:r>
              <a:rPr lang="en-US" sz="2400" dirty="0" err="1" smtClean="0">
                <a:solidFill>
                  <a:schemeClr val="bg1"/>
                </a:solidFill>
              </a:rPr>
              <a:t>Jumlah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barang</a:t>
            </a:r>
            <a:r>
              <a:rPr lang="en-US" sz="2400" dirty="0" smtClean="0">
                <a:solidFill>
                  <a:schemeClr val="bg1"/>
                </a:solidFill>
              </a:rPr>
              <a:t> yang di </a:t>
            </a:r>
            <a:r>
              <a:rPr lang="en-US" sz="2400" dirty="0" err="1" smtClean="0">
                <a:solidFill>
                  <a:schemeClr val="bg1"/>
                </a:solidFill>
              </a:rPr>
              <a:t>beli</a:t>
            </a:r>
            <a:r>
              <a:rPr lang="en-US" sz="2400" dirty="0" smtClean="0">
                <a:solidFill>
                  <a:schemeClr val="bg1"/>
                </a:solidFill>
              </a:rPr>
              <a:t> [</a:t>
            </a:r>
            <a:r>
              <a:rPr lang="en-US" sz="2400" dirty="0" err="1" smtClean="0">
                <a:solidFill>
                  <a:schemeClr val="bg1"/>
                </a:solidFill>
              </a:rPr>
              <a:t>total_quantity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3. Average ticket size : (1) : (2) [</a:t>
            </a:r>
            <a:r>
              <a:rPr lang="en-US" sz="2400" dirty="0" err="1" smtClean="0">
                <a:solidFill>
                  <a:schemeClr val="bg1"/>
                </a:solidFill>
              </a:rPr>
              <a:t>ticket_size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setiap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pelanggan</a:t>
            </a:r>
            <a:r>
              <a:rPr lang="en-US" sz="2400" dirty="0" smtClean="0">
                <a:solidFill>
                  <a:schemeClr val="bg1"/>
                </a:solidFill>
              </a:rPr>
              <a:t> [</a:t>
            </a:r>
            <a:r>
              <a:rPr lang="en-US" sz="2400" dirty="0" err="1" smtClean="0">
                <a:solidFill>
                  <a:schemeClr val="bg1"/>
                </a:solidFill>
              </a:rPr>
              <a:t>custumer</a:t>
            </a:r>
            <a:r>
              <a:rPr lang="en-US" sz="2400" dirty="0" smtClean="0">
                <a:solidFill>
                  <a:schemeClr val="bg1"/>
                </a:solidFill>
              </a:rPr>
              <a:t> ID]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5084" t="32888" r="31167" b="7465"/>
          <a:stretch/>
        </p:blipFill>
        <p:spPr>
          <a:xfrm>
            <a:off x="5181600" y="1540034"/>
            <a:ext cx="6563550" cy="50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6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CEK OUTLIERS + HILANGKAN OUTLIERS</a:t>
            </a:r>
            <a:endParaRPr 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64" y="1944688"/>
            <a:ext cx="5465515" cy="3074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1914208"/>
            <a:ext cx="5567680" cy="31048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080" y="5269548"/>
            <a:ext cx="263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BEFORE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69201" y="5188268"/>
            <a:ext cx="263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AFTER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NILAI K OPTIMAL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23" t="20387" r="43566" b="14702"/>
          <a:stretch/>
        </p:blipFill>
        <p:spPr>
          <a:xfrm>
            <a:off x="7924800" y="1726817"/>
            <a:ext cx="3921760" cy="3160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333" t="9334" r="14667" b="13778"/>
          <a:stretch/>
        </p:blipFill>
        <p:spPr>
          <a:xfrm>
            <a:off x="375920" y="1503680"/>
            <a:ext cx="7315200" cy="5273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4800" y="5080000"/>
            <a:ext cx="403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pilih</a:t>
            </a:r>
            <a:r>
              <a:rPr lang="en-US" dirty="0" smtClean="0">
                <a:solidFill>
                  <a:schemeClr val="bg1"/>
                </a:solidFill>
              </a:rPr>
              <a:t> 4, </a:t>
            </a:r>
            <a:r>
              <a:rPr lang="en-US" dirty="0" err="1" smtClean="0">
                <a:solidFill>
                  <a:schemeClr val="bg1"/>
                </a:solidFill>
              </a:rPr>
              <a:t>karena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penurunan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distorsi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k=3 </a:t>
            </a:r>
            <a:r>
              <a:rPr lang="en-US" dirty="0" err="1" smtClean="0">
                <a:solidFill>
                  <a:schemeClr val="bg1"/>
                </a:solidFill>
              </a:rPr>
              <a:t>menjadi</a:t>
            </a:r>
            <a:r>
              <a:rPr lang="en-US" dirty="0" smtClean="0">
                <a:solidFill>
                  <a:schemeClr val="bg1"/>
                </a:solidFill>
              </a:rPr>
              <a:t> k=4 </a:t>
            </a:r>
            <a:r>
              <a:rPr lang="en-US" dirty="0" err="1" smtClean="0">
                <a:solidFill>
                  <a:schemeClr val="bg1"/>
                </a:solidFill>
              </a:rPr>
              <a:t>lumayan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banyak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7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APLIKASI K-MEANS CLUSTERING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51" y="1791758"/>
            <a:ext cx="773571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50203" y="2229168"/>
            <a:ext cx="36065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Terdapat</a:t>
            </a:r>
            <a:r>
              <a:rPr lang="en-US" dirty="0" smtClean="0">
                <a:solidFill>
                  <a:schemeClr val="bg1"/>
                </a:solidFill>
              </a:rPr>
              <a:t> 4 </a:t>
            </a:r>
            <a:r>
              <a:rPr lang="en-US" dirty="0" err="1" smtClean="0">
                <a:solidFill>
                  <a:schemeClr val="bg1"/>
                </a:solidFill>
              </a:rPr>
              <a:t>kluster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pelanggan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Pelanggan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membeli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mahal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banget</a:t>
            </a:r>
            <a:r>
              <a:rPr lang="en-US" dirty="0" smtClean="0">
                <a:solidFill>
                  <a:schemeClr val="bg1"/>
                </a:solidFill>
              </a:rPr>
              <a:t> dengan </a:t>
            </a:r>
            <a:r>
              <a:rPr lang="en-US" dirty="0" err="1">
                <a:solidFill>
                  <a:schemeClr val="bg1"/>
                </a:solidFill>
              </a:rPr>
              <a:t>k</a:t>
            </a:r>
            <a:r>
              <a:rPr lang="en-US" dirty="0" err="1" smtClean="0">
                <a:solidFill>
                  <a:schemeClr val="bg1"/>
                </a:solidFill>
              </a:rPr>
              <a:t>uantitas</a:t>
            </a:r>
            <a:r>
              <a:rPr lang="en-US" dirty="0" smtClean="0">
                <a:solidFill>
                  <a:schemeClr val="bg1"/>
                </a:solidFill>
              </a:rPr>
              <a:t> &lt; 250 item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Pelanggan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membeli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</a:t>
            </a:r>
            <a:r>
              <a:rPr lang="en-US" dirty="0" err="1" smtClean="0">
                <a:solidFill>
                  <a:schemeClr val="bg1"/>
                </a:solidFill>
              </a:rPr>
              <a:t>uantitas</a:t>
            </a:r>
            <a:r>
              <a:rPr lang="en-US" dirty="0" smtClean="0">
                <a:solidFill>
                  <a:schemeClr val="bg1"/>
                </a:solidFill>
              </a:rPr>
              <a:t> &lt; 250 item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Pelanggan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membeli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barang</a:t>
            </a:r>
            <a:r>
              <a:rPr lang="en-US" dirty="0" smtClean="0">
                <a:solidFill>
                  <a:schemeClr val="bg1"/>
                </a:solidFill>
              </a:rPr>
              <a:t> dengan </a:t>
            </a:r>
            <a:r>
              <a:rPr lang="en-US" dirty="0" err="1" smtClean="0">
                <a:solidFill>
                  <a:schemeClr val="bg1"/>
                </a:solidFill>
              </a:rPr>
              <a:t>kuantitas</a:t>
            </a:r>
            <a:r>
              <a:rPr lang="en-US" dirty="0" smtClean="0">
                <a:solidFill>
                  <a:schemeClr val="bg1"/>
                </a:solidFill>
              </a:rPr>
              <a:t> 250-450 item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Pelanggan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membeli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receh</a:t>
            </a:r>
            <a:r>
              <a:rPr lang="en-US" dirty="0" smtClean="0">
                <a:solidFill>
                  <a:schemeClr val="bg1"/>
                </a:solidFill>
              </a:rPr>
              <a:t> dengan </a:t>
            </a:r>
            <a:r>
              <a:rPr lang="en-US" dirty="0" err="1" smtClean="0">
                <a:solidFill>
                  <a:schemeClr val="bg1"/>
                </a:solidFill>
              </a:rPr>
              <a:t>kuantitas</a:t>
            </a:r>
            <a:r>
              <a:rPr lang="en-US" dirty="0" smtClean="0">
                <a:solidFill>
                  <a:schemeClr val="bg1"/>
                </a:solidFill>
              </a:rPr>
              <a:t> &gt; 450 item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3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BONUS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KUANTITAS PEMBELIAN BARANG DARI SEMUA KLUSTER TERGOLONG BANYAK. UNTUK MENINGKATKAN LABA, DAPAT DILAKUKAN HAL BERIKUT: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1. NAIKAN ONGKIR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EHEHE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Clustering Study Case</vt:lpstr>
      <vt:lpstr>TUJUAN</vt:lpstr>
      <vt:lpstr>MODIFIKASI DATA (SQL)</vt:lpstr>
      <vt:lpstr>CEK OUTLIERS + HILANGKAN OUTLIERS</vt:lpstr>
      <vt:lpstr>NILAI K OPTIMAL</vt:lpstr>
      <vt:lpstr>APLIKASI K-MEANS CLUSTERING</vt:lpstr>
      <vt:lpstr>BONUS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Study Case</dc:title>
  <dc:creator>Microsoft account</dc:creator>
  <cp:lastModifiedBy>Microsoft account</cp:lastModifiedBy>
  <cp:revision>8</cp:revision>
  <dcterms:created xsi:type="dcterms:W3CDTF">2022-10-29T16:13:40Z</dcterms:created>
  <dcterms:modified xsi:type="dcterms:W3CDTF">2022-10-29T17:09:18Z</dcterms:modified>
</cp:coreProperties>
</file>