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65158B-26C2-4E50-8559-9A59CD6A2CE6}" v="1144" dt="2023-08-08T02:13:12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hand putting a coin into a piggy bank&#10;&#10;Description automatically generated">
            <a:extLst>
              <a:ext uri="{FF2B5EF4-FFF2-40B4-BE49-F238E27FC236}">
                <a16:creationId xmlns:a16="http://schemas.microsoft.com/office/drawing/2014/main" id="{65E4BB61-3080-ADDE-2960-BF9AFEAE0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4" r="8848" b="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>
                <a:cs typeface="Calibri Light"/>
              </a:rPr>
              <a:t>SOLAR METRICS</a:t>
            </a:r>
            <a:endParaRPr lang="en-US" sz="5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>
                <a:ea typeface="+mn-lt"/>
                <a:cs typeface="+mn-lt"/>
              </a:rPr>
              <a:t>Unlock the Power of Savings with NOCT: Harnessing Accurate Calculations for Solar Modules!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-up of a yellow clock">
            <a:extLst>
              <a:ext uri="{FF2B5EF4-FFF2-40B4-BE49-F238E27FC236}">
                <a16:creationId xmlns:a16="http://schemas.microsoft.com/office/drawing/2014/main" id="{C30102DC-913F-A41A-5EA2-C4D4765E3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4" r="10" b="10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0B3C8-6034-AB4C-6E4D-BFFFD06E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TIME FOR DEMO!</a:t>
            </a:r>
          </a:p>
        </p:txBody>
      </p:sp>
    </p:spTree>
    <p:extLst>
      <p:ext uri="{BB962C8B-B14F-4D97-AF65-F5344CB8AC3E}">
        <p14:creationId xmlns:p14="http://schemas.microsoft.com/office/powerpoint/2010/main" val="70193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3B103-8E70-ED39-E3AD-4247E9D2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The problem we are trying to solve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340-691A-156D-14F4-3F0206931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The existing procedure determining NOCT often produces inconsistent results. This can be problematic for solar panel manufacturers, installers, and investors who rely on accurate data to make informed decisions.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31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531CE-D9EA-CFE2-FE9F-426AEFF9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SOLAR METRICS SOLUTION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A0CF-0A63-5F95-1CA6-FBE7CD76A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Using Machine Learning through Multilinear regression and Deep Learning to develop a tool that processes solar data accurately and determine better NOCT values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693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83B22-C9D4-BF8F-4990-4BD1A229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Few definitions....</a:t>
            </a:r>
            <a:endParaRPr lang="en-US" sz="5400"/>
          </a:p>
        </p:txBody>
      </p:sp>
      <p:pic>
        <p:nvPicPr>
          <p:cNvPr id="5" name="Picture 4" descr="A solar panel farm">
            <a:extLst>
              <a:ext uri="{FF2B5EF4-FFF2-40B4-BE49-F238E27FC236}">
                <a16:creationId xmlns:a16="http://schemas.microsoft.com/office/drawing/2014/main" id="{EDDDA586-4BCA-B650-766F-D7B287083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34" r="24944" b="9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AEC8-87ED-620C-1B64-97EE4ABE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NOCT: </a:t>
            </a:r>
            <a:r>
              <a:rPr lang="en-US" sz="2200">
                <a:ea typeface="+mn-lt"/>
                <a:cs typeface="+mn-lt"/>
              </a:rPr>
              <a:t>Nominal Operating Cell Temperature</a:t>
            </a: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a parameter used in the field of solar energy to help evaluating the performance and efficiency of solar panels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44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1EFAE-6BBD-9087-D743-C7B9C1A1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SOLAR METRICS APPROACH</a:t>
            </a:r>
            <a:endParaRPr lang="en-US" sz="5400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6F9DA498-BD42-B836-B4D2-BA2F60577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8" r="3729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5D1B-C5DC-D158-49C9-2B9B24929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3200" dirty="0">
                <a:cs typeface="Calibri"/>
              </a:rPr>
              <a:t>Data source : The Photovoltaic Testing Laboratory </a:t>
            </a:r>
          </a:p>
          <a:p>
            <a:pPr marL="342900" indent="-342900"/>
            <a:r>
              <a:rPr lang="en-US" sz="3200" dirty="0">
                <a:cs typeface="Calibri"/>
              </a:rPr>
              <a:t>Machine learning Estimators used:</a:t>
            </a:r>
          </a:p>
          <a:p>
            <a:pPr marL="800100" lvl="1" indent="-342900"/>
            <a:r>
              <a:rPr lang="en-US" sz="3200" dirty="0">
                <a:cs typeface="Calibri"/>
              </a:rPr>
              <a:t> Multilinear Regression </a:t>
            </a:r>
          </a:p>
          <a:p>
            <a:pPr marL="800100" lvl="1" indent="-342900"/>
            <a:r>
              <a:rPr lang="en-US" sz="3200" dirty="0">
                <a:cs typeface="Calibri"/>
              </a:rPr>
              <a:t> Deep Learning</a:t>
            </a:r>
          </a:p>
          <a:p>
            <a:pPr marL="342900" indent="-342900"/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80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35B52-9BF9-E3ED-6E29-59ECE776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Multilinear Regression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D45A8-3234-17AB-94B1-2ED15806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5" name="Picture 5" descr="A graph with dots and lines&#10;&#10;Description automatically generated">
            <a:extLst>
              <a:ext uri="{FF2B5EF4-FFF2-40B4-BE49-F238E27FC236}">
                <a16:creationId xmlns:a16="http://schemas.microsoft.com/office/drawing/2014/main" id="{F464AA09-A3D4-C5CA-A9A3-2241FE65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01" y="2421924"/>
            <a:ext cx="3865778" cy="371114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12E921A-C8E7-1FF1-04BC-B9DC9895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3941630"/>
            <a:ext cx="5167185" cy="67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0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63CB8-0F2F-7811-9336-09D75693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Deep learning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9E1687A-BE3D-54A1-593C-1264F5DBB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196301"/>
            <a:ext cx="5614416" cy="2498414"/>
          </a:xfrm>
          <a:prstGeom prst="rect">
            <a:avLst/>
          </a:prstGeom>
        </p:spPr>
      </p:pic>
      <p:pic>
        <p:nvPicPr>
          <p:cNvPr id="5" name="Picture 5" descr="A math equations with numbers&#10;&#10;Description automatically generated">
            <a:extLst>
              <a:ext uri="{FF2B5EF4-FFF2-40B4-BE49-F238E27FC236}">
                <a16:creationId xmlns:a16="http://schemas.microsoft.com/office/drawing/2014/main" id="{AA7EE613-2D54-ACC5-A642-AB8A7944F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610364"/>
            <a:ext cx="5614416" cy="167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0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380A1-4A94-AA81-046E-98BE418D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Solar Metrics Project Goal Achieved?</a:t>
            </a:r>
            <a:endParaRPr lang="en-US" sz="5400"/>
          </a:p>
        </p:txBody>
      </p:sp>
      <p:pic>
        <p:nvPicPr>
          <p:cNvPr id="5" name="Picture 4" descr="Rows of solar panels">
            <a:extLst>
              <a:ext uri="{FF2B5EF4-FFF2-40B4-BE49-F238E27FC236}">
                <a16:creationId xmlns:a16="http://schemas.microsoft.com/office/drawing/2014/main" id="{0B390E74-0866-B37D-0322-FC367EEE9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05" r="3736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03B1-A728-C5E7-DB41-44C20478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Yes!</a:t>
            </a:r>
          </a:p>
          <a:p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Solar Metrics NOCT is predicted to be more accurate and more useful to investors!</a:t>
            </a:r>
          </a:p>
        </p:txBody>
      </p:sp>
    </p:spTree>
    <p:extLst>
      <p:ext uri="{BB962C8B-B14F-4D97-AF65-F5344CB8AC3E}">
        <p14:creationId xmlns:p14="http://schemas.microsoft.com/office/powerpoint/2010/main" val="400490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773D4-FC42-5B76-F64E-E50D45D3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What is Next?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47A8A61E-81CC-5997-D63A-FCB3FEE85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8" r="32791" b="3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ECFB-981E-C80C-29AD-6C51FE32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cs typeface="Calibri"/>
              </a:rPr>
              <a:t>Fine tuning  the code:</a:t>
            </a:r>
          </a:p>
          <a:p>
            <a:r>
              <a:rPr lang="en-US" sz="2200">
                <a:cs typeface="Calibri"/>
              </a:rPr>
              <a:t>Bar chart comparison</a:t>
            </a:r>
          </a:p>
          <a:p>
            <a:r>
              <a:rPr lang="en-US" sz="2200">
                <a:cs typeface="Calibri"/>
              </a:rPr>
              <a:t>Enabling the "add button" for individual to provide their model</a:t>
            </a:r>
          </a:p>
          <a:p>
            <a:r>
              <a:rPr lang="en-US" sz="2200">
                <a:cs typeface="Calibri"/>
              </a:rPr>
              <a:t>Include a CEC (Standard) Vs Solar Metrics NOCT comparison</a:t>
            </a:r>
          </a:p>
        </p:txBody>
      </p:sp>
    </p:spTree>
    <p:extLst>
      <p:ext uri="{BB962C8B-B14F-4D97-AF65-F5344CB8AC3E}">
        <p14:creationId xmlns:p14="http://schemas.microsoft.com/office/powerpoint/2010/main" val="171363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SOLAR METRICS</vt:lpstr>
      <vt:lpstr>The problem we are trying to solve</vt:lpstr>
      <vt:lpstr>SOLAR METRICS SOLUTION</vt:lpstr>
      <vt:lpstr>Few definitions....</vt:lpstr>
      <vt:lpstr>SOLAR METRICS APPROACH</vt:lpstr>
      <vt:lpstr>Multilinear Regression</vt:lpstr>
      <vt:lpstr>Deep learning</vt:lpstr>
      <vt:lpstr>Solar Metrics Project Goal Achieved?</vt:lpstr>
      <vt:lpstr>What is Next?</vt:lpstr>
      <vt:lpstr>TIME FOR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274</cp:revision>
  <dcterms:created xsi:type="dcterms:W3CDTF">2023-08-08T00:45:57Z</dcterms:created>
  <dcterms:modified xsi:type="dcterms:W3CDTF">2023-08-08T02:13:56Z</dcterms:modified>
</cp:coreProperties>
</file>