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1"/>
    <p:restoredTop sz="94673"/>
  </p:normalViewPr>
  <p:slideViewPr>
    <p:cSldViewPr snapToGrid="0" showGuides="1">
      <p:cViewPr>
        <p:scale>
          <a:sx n="203" d="100"/>
          <a:sy n="203" d="100"/>
        </p:scale>
        <p:origin x="-260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879C-395E-D009-AC10-7C91614C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387E0-070F-5978-BDDF-6FCE4550A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CD57-3071-C3D0-A0BE-AB00C65B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924C-8B32-8885-7AAE-D446D999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06FA-9FCD-4A87-DE70-D995471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22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DBCF-FA6A-1F85-B3DD-C16A988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4CBD7-5306-B80B-E884-62FA7E1A7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F997-20C0-3C8A-0CD8-19680DC9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0A52-DA2D-1278-BC1D-28D86FC8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7EC6-3DE3-CDC2-8E8C-BDE4995E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567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6846D-739D-8C0E-CC96-47C984D9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96C22-0884-FC34-A29A-D3C866A3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8126-2082-468B-2C06-D6B528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EAE9-2EE1-ABA3-6075-41CDC5E6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A3C2-0951-B32C-A375-BAC40E37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84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6C99-7646-81F4-013B-99AD23C3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2E22-70EA-0C83-53B3-D91AA5A7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DD24-6391-4160-B0F7-413DBA34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3BB5-A48E-BFF8-22A1-14CB1ACF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9C963-4166-B42C-8CAD-6B22FD25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614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F6F8-3C07-42BD-6D9F-37F9683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E5A52-849B-3AED-12A9-D7307140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1203-2C87-6952-323E-D2D9B82E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C1A6-39EC-EF57-CBBE-FC6E2285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8199-F2CB-A0AF-D481-18E818DA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767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8B4B-056B-2897-15D1-F0BF12FC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B6E7-0E8F-ADC0-5DEB-47BF3AF16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957E-97BC-9C5E-AD56-3C0C423E5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29944-A270-279A-FF72-C6BF1F80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F1A9-B886-0FF7-A074-90BD1B0E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5F082-EDD3-21F4-3F4D-67A722E0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39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0172-B149-160C-2BE9-2BE59708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4A05-97D7-A144-B0C8-65985E035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CD7E-AB5C-A5E0-A3DD-8BB97CB9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591A6-7363-1CF1-9534-459EB2769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F135-A46D-93BB-188E-B5AF69717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D8E4D-2F4A-E1A4-CF8C-24E6D6F1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4052B-6990-5966-5764-157E3759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501C6-B961-A246-1ACB-9A6A72B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87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F62D-C6BD-2824-780F-ADC88D94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74113-36E1-F0C4-A4F5-5EA7D0A1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2911A-3408-92EC-B744-15D1DF12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108A-B206-AC14-9356-11086AD4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721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33C-8246-5027-BAD2-24E6F1DC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0DC14-BCC5-FCA2-3B25-F55DC61E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E1EE4-D62E-FC84-4BDA-D1199A78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592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D8D2-4DBD-DE17-1E0F-615DF68F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1FD2-DC0E-B6B8-675D-7DB427F1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6825-137A-6575-F90B-B9B0D4D16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2EE5-4231-18A0-4B9D-89A0E282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82E4-3969-2CDA-AC4B-B9FEC506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E4F3-AD03-E281-0256-8E67E0E3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74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FD8-BA4F-9C66-8E65-FE15648B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A0799-8DD8-EBE8-8440-CC1D0CF15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6EC01-188F-73A8-CE2A-FC421E91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B086-23DA-85F4-DCD4-260B1964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93B1-5C65-E318-2F44-2A9741A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1A805-200F-735C-F229-F1F1117A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880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3CB28-C748-558C-80E3-47C92CAD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66639-E28D-799D-1A15-91A10B28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C75A-F4EE-9B27-584F-19949DA81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0B4D9-A2C3-A341-9EB9-3D666583F0E8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EE92-B6EA-CD04-E4A5-53823D22C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A92CE-6CE1-992B-BF76-782DDC401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9E2BE-3B81-7C4A-92B6-55B0E8F923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64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771F368F-62B8-FFD9-B006-F14B3B4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8" y="255722"/>
            <a:ext cx="9483487" cy="5945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CCE7D-9ACB-E4EF-FDBD-F6236E675101}"/>
              </a:ext>
            </a:extLst>
          </p:cNvPr>
          <p:cNvCxnSpPr/>
          <p:nvPr/>
        </p:nvCxnSpPr>
        <p:spPr>
          <a:xfrm>
            <a:off x="4596301" y="783771"/>
            <a:ext cx="554182" cy="597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2BD0E-37B7-F508-B6AD-1E40603EDB6B}"/>
              </a:ext>
            </a:extLst>
          </p:cNvPr>
          <p:cNvCxnSpPr/>
          <p:nvPr/>
        </p:nvCxnSpPr>
        <p:spPr>
          <a:xfrm flipV="1">
            <a:off x="4368691" y="153191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AB1B-CB33-6C03-9CE5-E2BF8E1E1122}"/>
              </a:ext>
            </a:extLst>
          </p:cNvPr>
          <p:cNvCxnSpPr/>
          <p:nvPr/>
        </p:nvCxnSpPr>
        <p:spPr>
          <a:xfrm flipV="1">
            <a:off x="4297439" y="153191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AD1FF-E855-8587-B2E2-68B76DB6E608}"/>
              </a:ext>
            </a:extLst>
          </p:cNvPr>
          <p:cNvCxnSpPr>
            <a:cxnSpLocks/>
          </p:cNvCxnSpPr>
          <p:nvPr/>
        </p:nvCxnSpPr>
        <p:spPr>
          <a:xfrm>
            <a:off x="4297438" y="2232562"/>
            <a:ext cx="223652" cy="60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582185-74E2-322D-8DF9-B5F23B64C960}"/>
              </a:ext>
            </a:extLst>
          </p:cNvPr>
          <p:cNvCxnSpPr>
            <a:cxnSpLocks/>
          </p:cNvCxnSpPr>
          <p:nvPr/>
        </p:nvCxnSpPr>
        <p:spPr>
          <a:xfrm flipH="1">
            <a:off x="4112262" y="2927534"/>
            <a:ext cx="420704" cy="620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82A47-578B-8DA1-4F55-34B1799122D9}"/>
              </a:ext>
            </a:extLst>
          </p:cNvPr>
          <p:cNvSpPr txBox="1"/>
          <p:nvPr/>
        </p:nvSpPr>
        <p:spPr>
          <a:xfrm>
            <a:off x="-276443" y="56832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8CC50-0780-BE75-2C5B-13F853F35480}"/>
              </a:ext>
            </a:extLst>
          </p:cNvPr>
          <p:cNvCxnSpPr>
            <a:cxnSpLocks/>
          </p:cNvCxnSpPr>
          <p:nvPr/>
        </p:nvCxnSpPr>
        <p:spPr>
          <a:xfrm>
            <a:off x="5342467" y="783770"/>
            <a:ext cx="1636816" cy="589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4D4D8-A2D5-64B5-1424-A87965900400}"/>
              </a:ext>
            </a:extLst>
          </p:cNvPr>
          <p:cNvSpPr txBox="1"/>
          <p:nvPr/>
        </p:nvSpPr>
        <p:spPr>
          <a:xfrm>
            <a:off x="254601" y="137033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AD491-7AE9-3E9A-D6C7-822C47429CCD}"/>
              </a:ext>
            </a:extLst>
          </p:cNvPr>
          <p:cNvSpPr txBox="1"/>
          <p:nvPr/>
        </p:nvSpPr>
        <p:spPr>
          <a:xfrm>
            <a:off x="270225" y="20527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EAB9-5A0F-2D41-3B0E-D4C789764BFB}"/>
              </a:ext>
            </a:extLst>
          </p:cNvPr>
          <p:cNvSpPr txBox="1"/>
          <p:nvPr/>
        </p:nvSpPr>
        <p:spPr>
          <a:xfrm>
            <a:off x="291737" y="2745317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1F496-66B0-47AC-B5BF-CB8692920EF3}"/>
              </a:ext>
            </a:extLst>
          </p:cNvPr>
          <p:cNvSpPr txBox="1"/>
          <p:nvPr/>
        </p:nvSpPr>
        <p:spPr>
          <a:xfrm>
            <a:off x="153133" y="421544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4E1C0-9EA6-67D1-D9EC-7C2216F94F17}"/>
              </a:ext>
            </a:extLst>
          </p:cNvPr>
          <p:cNvSpPr txBox="1"/>
          <p:nvPr/>
        </p:nvSpPr>
        <p:spPr>
          <a:xfrm>
            <a:off x="-30064" y="3473542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4DDCF-A749-F5D0-A902-215B5E805BB5}"/>
              </a:ext>
            </a:extLst>
          </p:cNvPr>
          <p:cNvSpPr txBox="1"/>
          <p:nvPr/>
        </p:nvSpPr>
        <p:spPr>
          <a:xfrm>
            <a:off x="-32043" y="493758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6097E-F7E4-4189-BA5A-04BE08A12132}"/>
              </a:ext>
            </a:extLst>
          </p:cNvPr>
          <p:cNvSpPr txBox="1"/>
          <p:nvPr/>
        </p:nvSpPr>
        <p:spPr>
          <a:xfrm>
            <a:off x="429150" y="5652086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30437-84CF-A671-7001-FD4A34C6AE0D}"/>
              </a:ext>
            </a:extLst>
          </p:cNvPr>
          <p:cNvCxnSpPr>
            <a:cxnSpLocks/>
          </p:cNvCxnSpPr>
          <p:nvPr/>
        </p:nvCxnSpPr>
        <p:spPr>
          <a:xfrm flipH="1">
            <a:off x="5635390" y="5134099"/>
            <a:ext cx="1308267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527024-E656-7D25-6684-701FFCE4758B}"/>
              </a:ext>
            </a:extLst>
          </p:cNvPr>
          <p:cNvSpPr txBox="1"/>
          <p:nvPr/>
        </p:nvSpPr>
        <p:spPr>
          <a:xfrm>
            <a:off x="303095" y="4931681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aoco4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E15046-64FC-1CF5-22B0-ACFF58166B3E}"/>
              </a:ext>
            </a:extLst>
          </p:cNvPr>
          <p:cNvCxnSpPr>
            <a:cxnSpLocks/>
          </p:cNvCxnSpPr>
          <p:nvPr/>
        </p:nvCxnSpPr>
        <p:spPr>
          <a:xfrm>
            <a:off x="6406779" y="4409837"/>
            <a:ext cx="536878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6A161-6EE3-EAE5-0412-7E7CB7D96BCB}"/>
              </a:ext>
            </a:extLst>
          </p:cNvPr>
          <p:cNvCxnSpPr>
            <a:cxnSpLocks/>
          </p:cNvCxnSpPr>
          <p:nvPr/>
        </p:nvCxnSpPr>
        <p:spPr>
          <a:xfrm>
            <a:off x="5466649" y="3684585"/>
            <a:ext cx="910950" cy="602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A171B-F4BD-3F30-15A2-21B1DDDDFBD1}"/>
              </a:ext>
            </a:extLst>
          </p:cNvPr>
          <p:cNvCxnSpPr>
            <a:cxnSpLocks/>
          </p:cNvCxnSpPr>
          <p:nvPr/>
        </p:nvCxnSpPr>
        <p:spPr>
          <a:xfrm flipV="1">
            <a:off x="5466649" y="2959828"/>
            <a:ext cx="990119" cy="588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DDB8-465A-88FA-B3BF-3D31D923453D}"/>
              </a:ext>
            </a:extLst>
          </p:cNvPr>
          <p:cNvCxnSpPr>
            <a:cxnSpLocks/>
          </p:cNvCxnSpPr>
          <p:nvPr/>
        </p:nvCxnSpPr>
        <p:spPr>
          <a:xfrm flipH="1" flipV="1">
            <a:off x="5961708" y="2232562"/>
            <a:ext cx="495060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CF76E-E638-8A00-BFE8-EC777C5E0928}"/>
              </a:ext>
            </a:extLst>
          </p:cNvPr>
          <p:cNvCxnSpPr>
            <a:cxnSpLocks/>
          </p:cNvCxnSpPr>
          <p:nvPr/>
        </p:nvCxnSpPr>
        <p:spPr>
          <a:xfrm flipH="1">
            <a:off x="5961708" y="1488374"/>
            <a:ext cx="1057159" cy="6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E976-EE77-7507-7E44-DEB8934F2F41}"/>
              </a:ext>
            </a:extLst>
          </p:cNvPr>
          <p:cNvCxnSpPr>
            <a:cxnSpLocks/>
          </p:cNvCxnSpPr>
          <p:nvPr/>
        </p:nvCxnSpPr>
        <p:spPr>
          <a:xfrm>
            <a:off x="2972224" y="774366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944B5-AF44-23D6-3357-2988AA394188}"/>
              </a:ext>
            </a:extLst>
          </p:cNvPr>
          <p:cNvCxnSpPr>
            <a:cxnSpLocks/>
          </p:cNvCxnSpPr>
          <p:nvPr/>
        </p:nvCxnSpPr>
        <p:spPr>
          <a:xfrm>
            <a:off x="2972224" y="1507422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4FEF1-CF56-8E01-74DB-0CFAFE9D41C2}"/>
              </a:ext>
            </a:extLst>
          </p:cNvPr>
          <p:cNvCxnSpPr>
            <a:cxnSpLocks/>
          </p:cNvCxnSpPr>
          <p:nvPr/>
        </p:nvCxnSpPr>
        <p:spPr>
          <a:xfrm flipH="1">
            <a:off x="2930571" y="2224346"/>
            <a:ext cx="41653" cy="609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2848DE-5F63-CF8E-AEF6-C411CC060F92}"/>
              </a:ext>
            </a:extLst>
          </p:cNvPr>
          <p:cNvCxnSpPr>
            <a:cxnSpLocks/>
          </p:cNvCxnSpPr>
          <p:nvPr/>
        </p:nvCxnSpPr>
        <p:spPr>
          <a:xfrm>
            <a:off x="2930571" y="2944038"/>
            <a:ext cx="20826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D3D0B-DE9F-6EA9-38E8-A5834F565D79}"/>
              </a:ext>
            </a:extLst>
          </p:cNvPr>
          <p:cNvCxnSpPr>
            <a:cxnSpLocks/>
          </p:cNvCxnSpPr>
          <p:nvPr/>
        </p:nvCxnSpPr>
        <p:spPr>
          <a:xfrm flipH="1">
            <a:off x="2930571" y="3683012"/>
            <a:ext cx="3124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669D3-668B-4C9F-F6F3-54BC2BC22B92}"/>
              </a:ext>
            </a:extLst>
          </p:cNvPr>
          <p:cNvCxnSpPr>
            <a:cxnSpLocks/>
          </p:cNvCxnSpPr>
          <p:nvPr/>
        </p:nvCxnSpPr>
        <p:spPr>
          <a:xfrm>
            <a:off x="2913124" y="4399490"/>
            <a:ext cx="38273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875471-9E63-0EE8-E8E0-D0CFA3736729}"/>
              </a:ext>
            </a:extLst>
          </p:cNvPr>
          <p:cNvCxnSpPr>
            <a:cxnSpLocks/>
          </p:cNvCxnSpPr>
          <p:nvPr/>
        </p:nvCxnSpPr>
        <p:spPr>
          <a:xfrm flipH="1">
            <a:off x="2913124" y="5121905"/>
            <a:ext cx="5910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0E5A9-2F00-3A77-C519-331CDCA4F0FD}"/>
              </a:ext>
            </a:extLst>
          </p:cNvPr>
          <p:cNvCxnSpPr>
            <a:cxnSpLocks/>
          </p:cNvCxnSpPr>
          <p:nvPr/>
        </p:nvCxnSpPr>
        <p:spPr>
          <a:xfrm>
            <a:off x="3616611" y="783770"/>
            <a:ext cx="39517" cy="59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591C79-8C7C-C59B-21EF-46FECA7246E8}"/>
              </a:ext>
            </a:extLst>
          </p:cNvPr>
          <p:cNvCxnSpPr>
            <a:cxnSpLocks/>
          </p:cNvCxnSpPr>
          <p:nvPr/>
        </p:nvCxnSpPr>
        <p:spPr>
          <a:xfrm flipH="1">
            <a:off x="3423870" y="1507422"/>
            <a:ext cx="242488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ABB21-B356-6B9A-8FB3-4BD1D6BF9473}"/>
              </a:ext>
            </a:extLst>
          </p:cNvPr>
          <p:cNvCxnSpPr>
            <a:cxnSpLocks/>
          </p:cNvCxnSpPr>
          <p:nvPr/>
        </p:nvCxnSpPr>
        <p:spPr>
          <a:xfrm>
            <a:off x="3419044" y="2219662"/>
            <a:ext cx="179662" cy="603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8B134C-0268-93FE-9036-D4F4FD9ED45B}"/>
              </a:ext>
            </a:extLst>
          </p:cNvPr>
          <p:cNvCxnSpPr>
            <a:cxnSpLocks/>
          </p:cNvCxnSpPr>
          <p:nvPr/>
        </p:nvCxnSpPr>
        <p:spPr>
          <a:xfrm flipH="1">
            <a:off x="3219272" y="2952123"/>
            <a:ext cx="384673" cy="595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DD81EA-E46C-DF8B-AC4C-68AB1AB5AFEE}"/>
              </a:ext>
            </a:extLst>
          </p:cNvPr>
          <p:cNvCxnSpPr>
            <a:cxnSpLocks/>
          </p:cNvCxnSpPr>
          <p:nvPr/>
        </p:nvCxnSpPr>
        <p:spPr>
          <a:xfrm flipH="1">
            <a:off x="3189669" y="3666453"/>
            <a:ext cx="45572" cy="620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AF45D8-6072-BB8C-061F-7C72EF2191C2}"/>
              </a:ext>
            </a:extLst>
          </p:cNvPr>
          <p:cNvCxnSpPr>
            <a:cxnSpLocks/>
          </p:cNvCxnSpPr>
          <p:nvPr/>
        </p:nvCxnSpPr>
        <p:spPr>
          <a:xfrm flipH="1">
            <a:off x="3189669" y="4409837"/>
            <a:ext cx="3910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9A0685-4C64-B31E-DD5D-4EB197019E98}"/>
              </a:ext>
            </a:extLst>
          </p:cNvPr>
          <p:cNvCxnSpPr>
            <a:cxnSpLocks/>
          </p:cNvCxnSpPr>
          <p:nvPr/>
        </p:nvCxnSpPr>
        <p:spPr>
          <a:xfrm flipH="1">
            <a:off x="3134324" y="5123411"/>
            <a:ext cx="57300" cy="602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306B72-A68D-715D-E650-4FBF3039AEB8}"/>
              </a:ext>
            </a:extLst>
          </p:cNvPr>
          <p:cNvCxnSpPr>
            <a:cxnSpLocks/>
          </p:cNvCxnSpPr>
          <p:nvPr/>
        </p:nvCxnSpPr>
        <p:spPr>
          <a:xfrm flipH="1">
            <a:off x="4082978" y="4399490"/>
            <a:ext cx="65372" cy="602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5CCFE8-193B-C61C-6C21-FAD4D6CF277A}"/>
              </a:ext>
            </a:extLst>
          </p:cNvPr>
          <p:cNvCxnSpPr>
            <a:cxnSpLocks/>
          </p:cNvCxnSpPr>
          <p:nvPr/>
        </p:nvCxnSpPr>
        <p:spPr>
          <a:xfrm>
            <a:off x="4098644" y="3673346"/>
            <a:ext cx="49706" cy="61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3A9C4-DF46-10EF-5DF0-FF814C453F0E}"/>
              </a:ext>
            </a:extLst>
          </p:cNvPr>
          <p:cNvCxnSpPr>
            <a:cxnSpLocks/>
          </p:cNvCxnSpPr>
          <p:nvPr/>
        </p:nvCxnSpPr>
        <p:spPr>
          <a:xfrm flipH="1">
            <a:off x="4041948" y="5112826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A17A0C-B4F8-FB30-B92D-419A9B6A36A0}"/>
              </a:ext>
            </a:extLst>
          </p:cNvPr>
          <p:cNvCxnSpPr>
            <a:cxnSpLocks/>
          </p:cNvCxnSpPr>
          <p:nvPr/>
        </p:nvCxnSpPr>
        <p:spPr>
          <a:xfrm>
            <a:off x="4902755" y="774653"/>
            <a:ext cx="661866" cy="606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8C93FC-D98A-0D29-FA88-5CA26A92FB3D}"/>
              </a:ext>
            </a:extLst>
          </p:cNvPr>
          <p:cNvCxnSpPr>
            <a:cxnSpLocks/>
          </p:cNvCxnSpPr>
          <p:nvPr/>
        </p:nvCxnSpPr>
        <p:spPr>
          <a:xfrm>
            <a:off x="7393421" y="782942"/>
            <a:ext cx="1301846" cy="590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DA131D-FE41-9E2A-4F7C-9ED969FCC539}"/>
              </a:ext>
            </a:extLst>
          </p:cNvPr>
          <p:cNvCxnSpPr>
            <a:cxnSpLocks/>
          </p:cNvCxnSpPr>
          <p:nvPr/>
        </p:nvCxnSpPr>
        <p:spPr>
          <a:xfrm>
            <a:off x="7506237" y="762172"/>
            <a:ext cx="1336963" cy="619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938797-26F6-C785-4D49-A128817A5DAE}"/>
              </a:ext>
            </a:extLst>
          </p:cNvPr>
          <p:cNvCxnSpPr>
            <a:cxnSpLocks/>
          </p:cNvCxnSpPr>
          <p:nvPr/>
        </p:nvCxnSpPr>
        <p:spPr>
          <a:xfrm flipV="1">
            <a:off x="7393421" y="1531917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A54212-DA28-E6F3-7AEC-9CE26E12FFD2}"/>
              </a:ext>
            </a:extLst>
          </p:cNvPr>
          <p:cNvCxnSpPr>
            <a:cxnSpLocks/>
          </p:cNvCxnSpPr>
          <p:nvPr/>
        </p:nvCxnSpPr>
        <p:spPr>
          <a:xfrm flipV="1">
            <a:off x="7523795" y="1536422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8AB30B-723B-9C49-AE4C-8C94811EE4C5}"/>
              </a:ext>
            </a:extLst>
          </p:cNvPr>
          <p:cNvCxnSpPr>
            <a:cxnSpLocks/>
          </p:cNvCxnSpPr>
          <p:nvPr/>
        </p:nvCxnSpPr>
        <p:spPr>
          <a:xfrm>
            <a:off x="7367983" y="2232562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D2D55D-24EE-E50B-4CE9-85010622A18A}"/>
              </a:ext>
            </a:extLst>
          </p:cNvPr>
          <p:cNvCxnSpPr>
            <a:cxnSpLocks/>
          </p:cNvCxnSpPr>
          <p:nvPr/>
        </p:nvCxnSpPr>
        <p:spPr>
          <a:xfrm>
            <a:off x="7491654" y="2231973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66C79-EC3A-EB64-642D-3AFEFD5827D9}"/>
              </a:ext>
            </a:extLst>
          </p:cNvPr>
          <p:cNvCxnSpPr>
            <a:cxnSpLocks/>
          </p:cNvCxnSpPr>
          <p:nvPr/>
        </p:nvCxnSpPr>
        <p:spPr>
          <a:xfrm>
            <a:off x="8130562" y="2219662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7A9036-A665-7178-425D-073EA886C2D5}"/>
              </a:ext>
            </a:extLst>
          </p:cNvPr>
          <p:cNvCxnSpPr>
            <a:cxnSpLocks/>
          </p:cNvCxnSpPr>
          <p:nvPr/>
        </p:nvCxnSpPr>
        <p:spPr>
          <a:xfrm>
            <a:off x="8242618" y="2219660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7CE71E-9FA0-67DE-8FE2-4172862431FE}"/>
              </a:ext>
            </a:extLst>
          </p:cNvPr>
          <p:cNvCxnSpPr>
            <a:cxnSpLocks/>
          </p:cNvCxnSpPr>
          <p:nvPr/>
        </p:nvCxnSpPr>
        <p:spPr>
          <a:xfrm flipV="1">
            <a:off x="7961284" y="1498845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0990F2-2E20-BD5F-665E-4B6C625DC8A3}"/>
              </a:ext>
            </a:extLst>
          </p:cNvPr>
          <p:cNvCxnSpPr>
            <a:cxnSpLocks/>
          </p:cNvCxnSpPr>
          <p:nvPr/>
        </p:nvCxnSpPr>
        <p:spPr>
          <a:xfrm flipV="1">
            <a:off x="8031824" y="150312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744F88-EC0E-BF23-7C91-899459ABB300}"/>
              </a:ext>
            </a:extLst>
          </p:cNvPr>
          <p:cNvCxnSpPr>
            <a:cxnSpLocks/>
          </p:cNvCxnSpPr>
          <p:nvPr/>
        </p:nvCxnSpPr>
        <p:spPr>
          <a:xfrm flipV="1">
            <a:off x="8146477" y="150780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92EBCB-04D4-8BA8-C5EB-3C57D73279B0}"/>
              </a:ext>
            </a:extLst>
          </p:cNvPr>
          <p:cNvCxnSpPr>
            <a:cxnSpLocks/>
          </p:cNvCxnSpPr>
          <p:nvPr/>
        </p:nvCxnSpPr>
        <p:spPr>
          <a:xfrm flipV="1">
            <a:off x="8273236" y="1507399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7C48B3-45A3-8027-D033-2D64A1AACC91}"/>
              </a:ext>
            </a:extLst>
          </p:cNvPr>
          <p:cNvCxnSpPr>
            <a:cxnSpLocks/>
          </p:cNvCxnSpPr>
          <p:nvPr/>
        </p:nvCxnSpPr>
        <p:spPr>
          <a:xfrm>
            <a:off x="8191753" y="78054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11281B-717E-BB6B-D85C-E59ECCFC372D}"/>
              </a:ext>
            </a:extLst>
          </p:cNvPr>
          <p:cNvCxnSpPr>
            <a:cxnSpLocks/>
          </p:cNvCxnSpPr>
          <p:nvPr/>
        </p:nvCxnSpPr>
        <p:spPr>
          <a:xfrm>
            <a:off x="8345109" y="76897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45CC95-CA36-62C6-0869-33DFE7BECFA3}"/>
              </a:ext>
            </a:extLst>
          </p:cNvPr>
          <p:cNvCxnSpPr>
            <a:cxnSpLocks/>
          </p:cNvCxnSpPr>
          <p:nvPr/>
        </p:nvCxnSpPr>
        <p:spPr>
          <a:xfrm>
            <a:off x="8505207" y="774366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71BB59-F61C-D532-7376-221D0379EDFE}"/>
              </a:ext>
            </a:extLst>
          </p:cNvPr>
          <p:cNvCxnSpPr>
            <a:cxnSpLocks/>
          </p:cNvCxnSpPr>
          <p:nvPr/>
        </p:nvCxnSpPr>
        <p:spPr>
          <a:xfrm flipV="1">
            <a:off x="6659438" y="2959828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75F1C-17C8-644B-5492-63C9C8B17D68}"/>
              </a:ext>
            </a:extLst>
          </p:cNvPr>
          <p:cNvCxnSpPr>
            <a:cxnSpLocks/>
          </p:cNvCxnSpPr>
          <p:nvPr/>
        </p:nvCxnSpPr>
        <p:spPr>
          <a:xfrm flipV="1">
            <a:off x="6783109" y="295951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9691BB-090A-50F0-58F8-7C19A5AEE57C}"/>
              </a:ext>
            </a:extLst>
          </p:cNvPr>
          <p:cNvCxnSpPr>
            <a:cxnSpLocks/>
          </p:cNvCxnSpPr>
          <p:nvPr/>
        </p:nvCxnSpPr>
        <p:spPr>
          <a:xfrm flipV="1">
            <a:off x="7211843" y="2973367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9C3E30-90A5-E43B-1E44-AC0FEBFC11EC}"/>
              </a:ext>
            </a:extLst>
          </p:cNvPr>
          <p:cNvCxnSpPr>
            <a:cxnSpLocks/>
          </p:cNvCxnSpPr>
          <p:nvPr/>
        </p:nvCxnSpPr>
        <p:spPr>
          <a:xfrm flipV="1">
            <a:off x="7289844" y="296628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64AEFC-7C74-3D37-112A-F2D2EFBC75C1}"/>
              </a:ext>
            </a:extLst>
          </p:cNvPr>
          <p:cNvCxnSpPr>
            <a:cxnSpLocks/>
          </p:cNvCxnSpPr>
          <p:nvPr/>
        </p:nvCxnSpPr>
        <p:spPr>
          <a:xfrm flipV="1">
            <a:off x="7342216" y="2972732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F46051-EE1C-BB65-A741-E3A4E68F2C8C}"/>
              </a:ext>
            </a:extLst>
          </p:cNvPr>
          <p:cNvCxnSpPr>
            <a:cxnSpLocks/>
          </p:cNvCxnSpPr>
          <p:nvPr/>
        </p:nvCxnSpPr>
        <p:spPr>
          <a:xfrm flipV="1">
            <a:off x="7485623" y="295951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60AE1-1E25-CFDB-177C-DD872E1FEAAA}"/>
              </a:ext>
            </a:extLst>
          </p:cNvPr>
          <p:cNvCxnSpPr>
            <a:cxnSpLocks/>
          </p:cNvCxnSpPr>
          <p:nvPr/>
        </p:nvCxnSpPr>
        <p:spPr>
          <a:xfrm flipV="1">
            <a:off x="7583974" y="2970977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EC6654-AEAD-0B81-30BA-815E774334D1}"/>
              </a:ext>
            </a:extLst>
          </p:cNvPr>
          <p:cNvCxnSpPr>
            <a:cxnSpLocks/>
          </p:cNvCxnSpPr>
          <p:nvPr/>
        </p:nvCxnSpPr>
        <p:spPr>
          <a:xfrm>
            <a:off x="6652547" y="3670476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1BF848-2EA3-4D5A-3B07-A7EFE4458FEB}"/>
              </a:ext>
            </a:extLst>
          </p:cNvPr>
          <p:cNvCxnSpPr>
            <a:cxnSpLocks/>
          </p:cNvCxnSpPr>
          <p:nvPr/>
        </p:nvCxnSpPr>
        <p:spPr>
          <a:xfrm>
            <a:off x="6768809" y="3666453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B157A9-39D7-D6AF-147D-C601AAD04C93}"/>
              </a:ext>
            </a:extLst>
          </p:cNvPr>
          <p:cNvCxnSpPr>
            <a:cxnSpLocks/>
          </p:cNvCxnSpPr>
          <p:nvPr/>
        </p:nvCxnSpPr>
        <p:spPr>
          <a:xfrm>
            <a:off x="7243952" y="3679051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4CDDC-907F-FF45-8B18-E299AE4138CB}"/>
              </a:ext>
            </a:extLst>
          </p:cNvPr>
          <p:cNvCxnSpPr>
            <a:cxnSpLocks/>
          </p:cNvCxnSpPr>
          <p:nvPr/>
        </p:nvCxnSpPr>
        <p:spPr>
          <a:xfrm>
            <a:off x="7319927" y="3672905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C1EFE-FDC6-FF87-8BA4-F15C1A6AA46F}"/>
              </a:ext>
            </a:extLst>
          </p:cNvPr>
          <p:cNvCxnSpPr>
            <a:cxnSpLocks/>
          </p:cNvCxnSpPr>
          <p:nvPr/>
        </p:nvCxnSpPr>
        <p:spPr>
          <a:xfrm>
            <a:off x="7440132" y="366581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204E15-EA51-D19A-66A4-20C17C2A6D7B}"/>
              </a:ext>
            </a:extLst>
          </p:cNvPr>
          <p:cNvCxnSpPr>
            <a:cxnSpLocks/>
          </p:cNvCxnSpPr>
          <p:nvPr/>
        </p:nvCxnSpPr>
        <p:spPr>
          <a:xfrm>
            <a:off x="7545339" y="366581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6CB64A-E5E3-F833-07F6-E8430AC54532}"/>
              </a:ext>
            </a:extLst>
          </p:cNvPr>
          <p:cNvCxnSpPr>
            <a:cxnSpLocks/>
          </p:cNvCxnSpPr>
          <p:nvPr/>
        </p:nvCxnSpPr>
        <p:spPr>
          <a:xfrm>
            <a:off x="7510109" y="4400768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880C1A-0ACE-11F7-ECE5-CF28FB3AB96D}"/>
              </a:ext>
            </a:extLst>
          </p:cNvPr>
          <p:cNvCxnSpPr>
            <a:cxnSpLocks/>
          </p:cNvCxnSpPr>
          <p:nvPr/>
        </p:nvCxnSpPr>
        <p:spPr>
          <a:xfrm>
            <a:off x="7630336" y="4407855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01C89F-09C2-EF57-ACC1-4D3B5FC74BCD}"/>
              </a:ext>
            </a:extLst>
          </p:cNvPr>
          <p:cNvCxnSpPr>
            <a:cxnSpLocks/>
          </p:cNvCxnSpPr>
          <p:nvPr/>
        </p:nvCxnSpPr>
        <p:spPr>
          <a:xfrm>
            <a:off x="8148178" y="4396181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A1585-7C2A-86FC-0BBD-63F753807872}"/>
              </a:ext>
            </a:extLst>
          </p:cNvPr>
          <p:cNvCxnSpPr>
            <a:cxnSpLocks/>
          </p:cNvCxnSpPr>
          <p:nvPr/>
        </p:nvCxnSpPr>
        <p:spPr>
          <a:xfrm>
            <a:off x="8230862" y="4407855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9B411B-05CD-1A32-DA18-2C40D0C21359}"/>
              </a:ext>
            </a:extLst>
          </p:cNvPr>
          <p:cNvCxnSpPr>
            <a:cxnSpLocks/>
          </p:cNvCxnSpPr>
          <p:nvPr/>
        </p:nvCxnSpPr>
        <p:spPr>
          <a:xfrm>
            <a:off x="8277752" y="441371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D31AD8-2517-87BA-8F3E-11923B72F5E2}"/>
              </a:ext>
            </a:extLst>
          </p:cNvPr>
          <p:cNvCxnSpPr>
            <a:cxnSpLocks/>
          </p:cNvCxnSpPr>
          <p:nvPr/>
        </p:nvCxnSpPr>
        <p:spPr>
          <a:xfrm>
            <a:off x="8369983" y="440200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E6E8FD-F91E-73B4-8E43-74847A92F624}"/>
              </a:ext>
            </a:extLst>
          </p:cNvPr>
          <p:cNvCxnSpPr>
            <a:cxnSpLocks/>
          </p:cNvCxnSpPr>
          <p:nvPr/>
        </p:nvCxnSpPr>
        <p:spPr>
          <a:xfrm flipV="1">
            <a:off x="7820609" y="5134099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7F13EA-FFCF-A574-3F67-5214D50FAB96}"/>
              </a:ext>
            </a:extLst>
          </p:cNvPr>
          <p:cNvCxnSpPr>
            <a:cxnSpLocks/>
          </p:cNvCxnSpPr>
          <p:nvPr/>
        </p:nvCxnSpPr>
        <p:spPr>
          <a:xfrm flipV="1">
            <a:off x="7710383" y="513585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38BCFB-A471-7471-A2B1-039571137D14}"/>
              </a:ext>
            </a:extLst>
          </p:cNvPr>
          <p:cNvCxnSpPr>
            <a:cxnSpLocks/>
          </p:cNvCxnSpPr>
          <p:nvPr/>
        </p:nvCxnSpPr>
        <p:spPr>
          <a:xfrm flipV="1">
            <a:off x="7670347" y="5128767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CA5A84-21ED-04F3-CFCF-893DFF228869}"/>
              </a:ext>
            </a:extLst>
          </p:cNvPr>
          <p:cNvCxnSpPr>
            <a:cxnSpLocks/>
          </p:cNvCxnSpPr>
          <p:nvPr/>
        </p:nvCxnSpPr>
        <p:spPr>
          <a:xfrm flipV="1">
            <a:off x="7569705" y="513585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B2431-23C7-14E1-FD23-03805D390FBB}"/>
              </a:ext>
            </a:extLst>
          </p:cNvPr>
          <p:cNvCxnSpPr>
            <a:cxnSpLocks/>
          </p:cNvCxnSpPr>
          <p:nvPr/>
        </p:nvCxnSpPr>
        <p:spPr>
          <a:xfrm flipV="1">
            <a:off x="6783109" y="5141977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ED64DA-F229-3CC8-EF30-717F77EB9D1C}"/>
              </a:ext>
            </a:extLst>
          </p:cNvPr>
          <p:cNvCxnSpPr>
            <a:cxnSpLocks/>
          </p:cNvCxnSpPr>
          <p:nvPr/>
        </p:nvCxnSpPr>
        <p:spPr>
          <a:xfrm flipV="1">
            <a:off x="6671412" y="5116600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010BE-8A63-019C-CEF5-DAC73C588DD7}"/>
              </a:ext>
            </a:extLst>
          </p:cNvPr>
          <p:cNvCxnSpPr>
            <a:cxnSpLocks/>
          </p:cNvCxnSpPr>
          <p:nvPr/>
        </p:nvCxnSpPr>
        <p:spPr>
          <a:xfrm>
            <a:off x="4087400" y="770551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5C45890-559F-9E47-6985-2E892CAA6E81}"/>
              </a:ext>
            </a:extLst>
          </p:cNvPr>
          <p:cNvCxnSpPr>
            <a:cxnSpLocks/>
          </p:cNvCxnSpPr>
          <p:nvPr/>
        </p:nvCxnSpPr>
        <p:spPr>
          <a:xfrm flipH="1">
            <a:off x="3922885" y="1502853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2105A-0A9E-DEFE-5050-64F1DEC91329}"/>
              </a:ext>
            </a:extLst>
          </p:cNvPr>
          <p:cNvCxnSpPr>
            <a:cxnSpLocks/>
          </p:cNvCxnSpPr>
          <p:nvPr/>
        </p:nvCxnSpPr>
        <p:spPr>
          <a:xfrm>
            <a:off x="3929398" y="2224782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2A1978-C733-E145-ACB6-09A280F4B9FB}"/>
              </a:ext>
            </a:extLst>
          </p:cNvPr>
          <p:cNvCxnSpPr>
            <a:cxnSpLocks/>
          </p:cNvCxnSpPr>
          <p:nvPr/>
        </p:nvCxnSpPr>
        <p:spPr>
          <a:xfrm flipH="1">
            <a:off x="3727616" y="295491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7FC23F-F9BD-5B0A-18A2-1EDB0CD509D1}"/>
              </a:ext>
            </a:extLst>
          </p:cNvPr>
          <p:cNvCxnSpPr>
            <a:cxnSpLocks/>
          </p:cNvCxnSpPr>
          <p:nvPr/>
        </p:nvCxnSpPr>
        <p:spPr>
          <a:xfrm flipH="1">
            <a:off x="3693776" y="3668695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9A1B59-0678-D048-D93B-96C85DD4FFB0}"/>
              </a:ext>
            </a:extLst>
          </p:cNvPr>
          <p:cNvCxnSpPr>
            <a:cxnSpLocks/>
          </p:cNvCxnSpPr>
          <p:nvPr/>
        </p:nvCxnSpPr>
        <p:spPr>
          <a:xfrm flipH="1">
            <a:off x="3673331" y="4401585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8F32B85-722E-5609-F458-E7A4804676F4}"/>
              </a:ext>
            </a:extLst>
          </p:cNvPr>
          <p:cNvCxnSpPr>
            <a:cxnSpLocks/>
          </p:cNvCxnSpPr>
          <p:nvPr/>
        </p:nvCxnSpPr>
        <p:spPr>
          <a:xfrm>
            <a:off x="3886492" y="769368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CD6E82-C410-C0D3-AC82-6EC86A92C599}"/>
              </a:ext>
            </a:extLst>
          </p:cNvPr>
          <p:cNvCxnSpPr>
            <a:cxnSpLocks/>
          </p:cNvCxnSpPr>
          <p:nvPr/>
        </p:nvCxnSpPr>
        <p:spPr>
          <a:xfrm>
            <a:off x="3856137" y="77719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2DCA41-2B2F-8571-F1A0-E96CAEA2BD14}"/>
              </a:ext>
            </a:extLst>
          </p:cNvPr>
          <p:cNvCxnSpPr>
            <a:cxnSpLocks/>
          </p:cNvCxnSpPr>
          <p:nvPr/>
        </p:nvCxnSpPr>
        <p:spPr>
          <a:xfrm>
            <a:off x="3752351" y="77719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02ABFE-D0D6-F6E2-C84D-DB8490E84928}"/>
              </a:ext>
            </a:extLst>
          </p:cNvPr>
          <p:cNvCxnSpPr>
            <a:cxnSpLocks/>
          </p:cNvCxnSpPr>
          <p:nvPr/>
        </p:nvCxnSpPr>
        <p:spPr>
          <a:xfrm flipH="1">
            <a:off x="3741867" y="151646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7284DE-0357-1CCE-CAC0-F073654B37CE}"/>
              </a:ext>
            </a:extLst>
          </p:cNvPr>
          <p:cNvCxnSpPr>
            <a:cxnSpLocks/>
          </p:cNvCxnSpPr>
          <p:nvPr/>
        </p:nvCxnSpPr>
        <p:spPr>
          <a:xfrm flipH="1">
            <a:off x="3698548" y="151646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C77F8E3-017C-EFEB-4580-A0C4B10A32C0}"/>
              </a:ext>
            </a:extLst>
          </p:cNvPr>
          <p:cNvCxnSpPr>
            <a:cxnSpLocks/>
          </p:cNvCxnSpPr>
          <p:nvPr/>
        </p:nvCxnSpPr>
        <p:spPr>
          <a:xfrm flipH="1">
            <a:off x="3654868" y="1504236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6C4AD2-F7EB-F81A-39A9-0A03884F10DA}"/>
              </a:ext>
            </a:extLst>
          </p:cNvPr>
          <p:cNvCxnSpPr>
            <a:cxnSpLocks/>
          </p:cNvCxnSpPr>
          <p:nvPr/>
        </p:nvCxnSpPr>
        <p:spPr>
          <a:xfrm flipH="1">
            <a:off x="3587075" y="1517634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DEA0C46-8D47-5ECB-F6DA-01E183CF2499}"/>
              </a:ext>
            </a:extLst>
          </p:cNvPr>
          <p:cNvCxnSpPr>
            <a:cxnSpLocks/>
          </p:cNvCxnSpPr>
          <p:nvPr/>
        </p:nvCxnSpPr>
        <p:spPr>
          <a:xfrm>
            <a:off x="3581687" y="223027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F75EFB-279A-0FC7-D9E8-4A64B3735301}"/>
              </a:ext>
            </a:extLst>
          </p:cNvPr>
          <p:cNvCxnSpPr>
            <a:cxnSpLocks/>
          </p:cNvCxnSpPr>
          <p:nvPr/>
        </p:nvCxnSpPr>
        <p:spPr>
          <a:xfrm>
            <a:off x="3633413" y="2218809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59640DF-B979-B164-251E-C8F7BEAF26C6}"/>
              </a:ext>
            </a:extLst>
          </p:cNvPr>
          <p:cNvCxnSpPr>
            <a:cxnSpLocks/>
          </p:cNvCxnSpPr>
          <p:nvPr/>
        </p:nvCxnSpPr>
        <p:spPr>
          <a:xfrm>
            <a:off x="3678598" y="222527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6F04282-F1F6-DC80-EAD3-E0E54CB6E61F}"/>
              </a:ext>
            </a:extLst>
          </p:cNvPr>
          <p:cNvCxnSpPr>
            <a:cxnSpLocks/>
          </p:cNvCxnSpPr>
          <p:nvPr/>
        </p:nvCxnSpPr>
        <p:spPr>
          <a:xfrm>
            <a:off x="3716872" y="2226961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F6EF7-E03D-5150-96C2-AD8978BDB2A4}"/>
              </a:ext>
            </a:extLst>
          </p:cNvPr>
          <p:cNvCxnSpPr>
            <a:cxnSpLocks/>
          </p:cNvCxnSpPr>
          <p:nvPr/>
        </p:nvCxnSpPr>
        <p:spPr>
          <a:xfrm flipH="1">
            <a:off x="3519036" y="2962007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DD7804-3756-8EBD-9437-A94FFE0B2BDB}"/>
              </a:ext>
            </a:extLst>
          </p:cNvPr>
          <p:cNvCxnSpPr>
            <a:cxnSpLocks/>
          </p:cNvCxnSpPr>
          <p:nvPr/>
        </p:nvCxnSpPr>
        <p:spPr>
          <a:xfrm flipH="1">
            <a:off x="3488187" y="2964086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2525B3-8565-FADD-A4A9-1C63F0AB41A6}"/>
              </a:ext>
            </a:extLst>
          </p:cNvPr>
          <p:cNvCxnSpPr>
            <a:cxnSpLocks/>
          </p:cNvCxnSpPr>
          <p:nvPr/>
        </p:nvCxnSpPr>
        <p:spPr>
          <a:xfrm flipH="1">
            <a:off x="3450397" y="2963572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B3FBF-FDB2-2ED1-5C52-D76DF79E6594}"/>
              </a:ext>
            </a:extLst>
          </p:cNvPr>
          <p:cNvCxnSpPr>
            <a:cxnSpLocks/>
          </p:cNvCxnSpPr>
          <p:nvPr/>
        </p:nvCxnSpPr>
        <p:spPr>
          <a:xfrm flipH="1">
            <a:off x="3382052" y="295660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6868DA-F7B3-51EA-36C4-2EF94D463388}"/>
              </a:ext>
            </a:extLst>
          </p:cNvPr>
          <p:cNvCxnSpPr>
            <a:cxnSpLocks/>
          </p:cNvCxnSpPr>
          <p:nvPr/>
        </p:nvCxnSpPr>
        <p:spPr>
          <a:xfrm flipH="1">
            <a:off x="3327303" y="367047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18019BE-0C8C-2A43-E6A0-E9822FB2EF1A}"/>
              </a:ext>
            </a:extLst>
          </p:cNvPr>
          <p:cNvCxnSpPr>
            <a:cxnSpLocks/>
          </p:cNvCxnSpPr>
          <p:nvPr/>
        </p:nvCxnSpPr>
        <p:spPr>
          <a:xfrm flipH="1">
            <a:off x="3410111" y="366915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7DF33F-BDB0-8E11-4EAC-A26209AD462D}"/>
              </a:ext>
            </a:extLst>
          </p:cNvPr>
          <p:cNvCxnSpPr>
            <a:cxnSpLocks/>
          </p:cNvCxnSpPr>
          <p:nvPr/>
        </p:nvCxnSpPr>
        <p:spPr>
          <a:xfrm flipH="1">
            <a:off x="3435691" y="3671422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342982-C8D9-9100-3F1A-5445A24D74DA}"/>
              </a:ext>
            </a:extLst>
          </p:cNvPr>
          <p:cNvCxnSpPr>
            <a:cxnSpLocks/>
          </p:cNvCxnSpPr>
          <p:nvPr/>
        </p:nvCxnSpPr>
        <p:spPr>
          <a:xfrm flipH="1">
            <a:off x="3467517" y="3671384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13A9CC-1D93-4C61-F91E-9DA3105BD4C0}"/>
              </a:ext>
            </a:extLst>
          </p:cNvPr>
          <p:cNvCxnSpPr>
            <a:cxnSpLocks/>
          </p:cNvCxnSpPr>
          <p:nvPr/>
        </p:nvCxnSpPr>
        <p:spPr>
          <a:xfrm flipH="1">
            <a:off x="3333786" y="4385589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21B4BA-8162-8D2D-F894-36325AB64130}"/>
              </a:ext>
            </a:extLst>
          </p:cNvPr>
          <p:cNvCxnSpPr>
            <a:cxnSpLocks/>
          </p:cNvCxnSpPr>
          <p:nvPr/>
        </p:nvCxnSpPr>
        <p:spPr>
          <a:xfrm flipH="1">
            <a:off x="3417112" y="439888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A0CF9C1-3F6C-3148-D078-D9D4086DEE09}"/>
              </a:ext>
            </a:extLst>
          </p:cNvPr>
          <p:cNvCxnSpPr>
            <a:cxnSpLocks/>
          </p:cNvCxnSpPr>
          <p:nvPr/>
        </p:nvCxnSpPr>
        <p:spPr>
          <a:xfrm flipH="1">
            <a:off x="3449825" y="439967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467138C-0F96-CB0F-2DFB-CD78C39DEC9D}"/>
              </a:ext>
            </a:extLst>
          </p:cNvPr>
          <p:cNvCxnSpPr>
            <a:cxnSpLocks/>
          </p:cNvCxnSpPr>
          <p:nvPr/>
        </p:nvCxnSpPr>
        <p:spPr>
          <a:xfrm flipH="1">
            <a:off x="3476778" y="4399490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0DDE14-4A86-B5DE-872C-D19CC6D76C07}"/>
              </a:ext>
            </a:extLst>
          </p:cNvPr>
          <p:cNvCxnSpPr>
            <a:cxnSpLocks/>
          </p:cNvCxnSpPr>
          <p:nvPr/>
        </p:nvCxnSpPr>
        <p:spPr>
          <a:xfrm flipH="1">
            <a:off x="3292266" y="5131822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1E2D66-8F92-8C1D-F575-EB40DD78BD65}"/>
              </a:ext>
            </a:extLst>
          </p:cNvPr>
          <p:cNvCxnSpPr>
            <a:cxnSpLocks/>
          </p:cNvCxnSpPr>
          <p:nvPr/>
        </p:nvCxnSpPr>
        <p:spPr>
          <a:xfrm flipH="1">
            <a:off x="3458397" y="5121231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60E408-35D6-11EE-1548-3E5F64F40860}"/>
              </a:ext>
            </a:extLst>
          </p:cNvPr>
          <p:cNvCxnSpPr>
            <a:cxnSpLocks/>
          </p:cNvCxnSpPr>
          <p:nvPr/>
        </p:nvCxnSpPr>
        <p:spPr>
          <a:xfrm flipH="1">
            <a:off x="3419812" y="5116539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771F368F-62B8-FFD9-B006-F14B3B4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2528" y="255722"/>
            <a:ext cx="9483486" cy="59453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CCE7D-9ACB-E4EF-FDBD-F6236E675101}"/>
              </a:ext>
            </a:extLst>
          </p:cNvPr>
          <p:cNvCxnSpPr/>
          <p:nvPr/>
        </p:nvCxnSpPr>
        <p:spPr>
          <a:xfrm>
            <a:off x="4596301" y="754511"/>
            <a:ext cx="554182" cy="597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2BD0E-37B7-F508-B6AD-1E40603EDB6B}"/>
              </a:ext>
            </a:extLst>
          </p:cNvPr>
          <p:cNvCxnSpPr/>
          <p:nvPr/>
        </p:nvCxnSpPr>
        <p:spPr>
          <a:xfrm flipV="1">
            <a:off x="4368691" y="150265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AB1B-CB33-6C03-9CE5-E2BF8E1E1122}"/>
              </a:ext>
            </a:extLst>
          </p:cNvPr>
          <p:cNvCxnSpPr/>
          <p:nvPr/>
        </p:nvCxnSpPr>
        <p:spPr>
          <a:xfrm flipV="1">
            <a:off x="4297439" y="1502657"/>
            <a:ext cx="767938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AD1FF-E855-8587-B2E2-68B76DB6E608}"/>
              </a:ext>
            </a:extLst>
          </p:cNvPr>
          <p:cNvCxnSpPr>
            <a:cxnSpLocks/>
          </p:cNvCxnSpPr>
          <p:nvPr/>
        </p:nvCxnSpPr>
        <p:spPr>
          <a:xfrm>
            <a:off x="4297438" y="2203302"/>
            <a:ext cx="223652" cy="60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582185-74E2-322D-8DF9-B5F23B64C960}"/>
              </a:ext>
            </a:extLst>
          </p:cNvPr>
          <p:cNvCxnSpPr>
            <a:cxnSpLocks/>
          </p:cNvCxnSpPr>
          <p:nvPr/>
        </p:nvCxnSpPr>
        <p:spPr>
          <a:xfrm flipH="1">
            <a:off x="4112262" y="2883644"/>
            <a:ext cx="420704" cy="620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82A47-578B-8DA1-4F55-34B1799122D9}"/>
              </a:ext>
            </a:extLst>
          </p:cNvPr>
          <p:cNvSpPr txBox="1"/>
          <p:nvPr/>
        </p:nvSpPr>
        <p:spPr>
          <a:xfrm>
            <a:off x="273504" y="58326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8CC50-0780-BE75-2C5B-13F853F35480}"/>
              </a:ext>
            </a:extLst>
          </p:cNvPr>
          <p:cNvCxnSpPr>
            <a:cxnSpLocks/>
          </p:cNvCxnSpPr>
          <p:nvPr/>
        </p:nvCxnSpPr>
        <p:spPr>
          <a:xfrm>
            <a:off x="5342467" y="754510"/>
            <a:ext cx="1636816" cy="589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4D4D8-A2D5-64B5-1424-A87965900400}"/>
              </a:ext>
            </a:extLst>
          </p:cNvPr>
          <p:cNvSpPr txBox="1"/>
          <p:nvPr/>
        </p:nvSpPr>
        <p:spPr>
          <a:xfrm>
            <a:off x="254601" y="137033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AD491-7AE9-3E9A-D6C7-822C47429CCD}"/>
              </a:ext>
            </a:extLst>
          </p:cNvPr>
          <p:cNvSpPr txBox="1"/>
          <p:nvPr/>
        </p:nvSpPr>
        <p:spPr>
          <a:xfrm>
            <a:off x="270225" y="20527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EAB9-5A0F-2D41-3B0E-D4C789764BFB}"/>
              </a:ext>
            </a:extLst>
          </p:cNvPr>
          <p:cNvSpPr txBox="1"/>
          <p:nvPr/>
        </p:nvSpPr>
        <p:spPr>
          <a:xfrm>
            <a:off x="241503" y="278473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1F496-66B0-47AC-B5BF-CB8692920EF3}"/>
              </a:ext>
            </a:extLst>
          </p:cNvPr>
          <p:cNvSpPr txBox="1"/>
          <p:nvPr/>
        </p:nvSpPr>
        <p:spPr>
          <a:xfrm>
            <a:off x="271482" y="423651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4E1C0-9EA6-67D1-D9EC-7C2216F94F17}"/>
              </a:ext>
            </a:extLst>
          </p:cNvPr>
          <p:cNvSpPr txBox="1"/>
          <p:nvPr/>
        </p:nvSpPr>
        <p:spPr>
          <a:xfrm>
            <a:off x="224967" y="3504489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4DDCF-A749-F5D0-A902-215B5E805BB5}"/>
              </a:ext>
            </a:extLst>
          </p:cNvPr>
          <p:cNvSpPr txBox="1"/>
          <p:nvPr/>
        </p:nvSpPr>
        <p:spPr>
          <a:xfrm>
            <a:off x="252218" y="495718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6097E-F7E4-4189-BA5A-04BE08A12132}"/>
              </a:ext>
            </a:extLst>
          </p:cNvPr>
          <p:cNvSpPr txBox="1"/>
          <p:nvPr/>
        </p:nvSpPr>
        <p:spPr>
          <a:xfrm>
            <a:off x="271482" y="568224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30437-84CF-A671-7001-FD4A34C6AE0D}"/>
              </a:ext>
            </a:extLst>
          </p:cNvPr>
          <p:cNvCxnSpPr>
            <a:cxnSpLocks/>
          </p:cNvCxnSpPr>
          <p:nvPr/>
        </p:nvCxnSpPr>
        <p:spPr>
          <a:xfrm flipH="1">
            <a:off x="5635390" y="5104839"/>
            <a:ext cx="1308267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527024-E656-7D25-6684-701FFCE4758B}"/>
              </a:ext>
            </a:extLst>
          </p:cNvPr>
          <p:cNvSpPr txBox="1"/>
          <p:nvPr/>
        </p:nvSpPr>
        <p:spPr>
          <a:xfrm>
            <a:off x="-153477" y="495718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aoco4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E15046-64FC-1CF5-22B0-ACFF58166B3E}"/>
              </a:ext>
            </a:extLst>
          </p:cNvPr>
          <p:cNvCxnSpPr>
            <a:cxnSpLocks/>
          </p:cNvCxnSpPr>
          <p:nvPr/>
        </p:nvCxnSpPr>
        <p:spPr>
          <a:xfrm>
            <a:off x="6406779" y="4380577"/>
            <a:ext cx="536878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6A161-6EE3-EAE5-0412-7E7CB7D96BCB}"/>
              </a:ext>
            </a:extLst>
          </p:cNvPr>
          <p:cNvCxnSpPr>
            <a:cxnSpLocks/>
          </p:cNvCxnSpPr>
          <p:nvPr/>
        </p:nvCxnSpPr>
        <p:spPr>
          <a:xfrm>
            <a:off x="5466649" y="3640695"/>
            <a:ext cx="910950" cy="602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A171B-F4BD-3F30-15A2-21B1DDDDFBD1}"/>
              </a:ext>
            </a:extLst>
          </p:cNvPr>
          <p:cNvCxnSpPr>
            <a:cxnSpLocks/>
          </p:cNvCxnSpPr>
          <p:nvPr/>
        </p:nvCxnSpPr>
        <p:spPr>
          <a:xfrm flipV="1">
            <a:off x="5466649" y="2915938"/>
            <a:ext cx="990119" cy="588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DDB8-465A-88FA-B3BF-3D31D923453D}"/>
              </a:ext>
            </a:extLst>
          </p:cNvPr>
          <p:cNvCxnSpPr>
            <a:cxnSpLocks/>
          </p:cNvCxnSpPr>
          <p:nvPr/>
        </p:nvCxnSpPr>
        <p:spPr>
          <a:xfrm flipH="1" flipV="1">
            <a:off x="5961708" y="2203302"/>
            <a:ext cx="495060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CF76E-E638-8A00-BFE8-EC777C5E0928}"/>
              </a:ext>
            </a:extLst>
          </p:cNvPr>
          <p:cNvCxnSpPr>
            <a:cxnSpLocks/>
          </p:cNvCxnSpPr>
          <p:nvPr/>
        </p:nvCxnSpPr>
        <p:spPr>
          <a:xfrm flipH="1">
            <a:off x="5961708" y="1459114"/>
            <a:ext cx="1057159" cy="6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E976-EE77-7507-7E44-DEB8934F2F41}"/>
              </a:ext>
            </a:extLst>
          </p:cNvPr>
          <p:cNvCxnSpPr>
            <a:cxnSpLocks/>
          </p:cNvCxnSpPr>
          <p:nvPr/>
        </p:nvCxnSpPr>
        <p:spPr>
          <a:xfrm>
            <a:off x="2972224" y="745106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944B5-AF44-23D6-3357-2988AA394188}"/>
              </a:ext>
            </a:extLst>
          </p:cNvPr>
          <p:cNvCxnSpPr>
            <a:cxnSpLocks/>
          </p:cNvCxnSpPr>
          <p:nvPr/>
        </p:nvCxnSpPr>
        <p:spPr>
          <a:xfrm>
            <a:off x="2972224" y="1478162"/>
            <a:ext cx="0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4FEF1-CF56-8E01-74DB-0CFAFE9D41C2}"/>
              </a:ext>
            </a:extLst>
          </p:cNvPr>
          <p:cNvCxnSpPr>
            <a:cxnSpLocks/>
          </p:cNvCxnSpPr>
          <p:nvPr/>
        </p:nvCxnSpPr>
        <p:spPr>
          <a:xfrm flipH="1">
            <a:off x="2930571" y="2195086"/>
            <a:ext cx="41653" cy="609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2848DE-5F63-CF8E-AEF6-C411CC060F92}"/>
              </a:ext>
            </a:extLst>
          </p:cNvPr>
          <p:cNvCxnSpPr>
            <a:cxnSpLocks/>
          </p:cNvCxnSpPr>
          <p:nvPr/>
        </p:nvCxnSpPr>
        <p:spPr>
          <a:xfrm>
            <a:off x="2930571" y="2914778"/>
            <a:ext cx="20826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D3D0B-DE9F-6EA9-38E8-A5834F565D79}"/>
              </a:ext>
            </a:extLst>
          </p:cNvPr>
          <p:cNvCxnSpPr>
            <a:cxnSpLocks/>
          </p:cNvCxnSpPr>
          <p:nvPr/>
        </p:nvCxnSpPr>
        <p:spPr>
          <a:xfrm flipH="1">
            <a:off x="2930571" y="3653752"/>
            <a:ext cx="3124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669D3-668B-4C9F-F6F3-54BC2BC22B92}"/>
              </a:ext>
            </a:extLst>
          </p:cNvPr>
          <p:cNvCxnSpPr>
            <a:cxnSpLocks/>
          </p:cNvCxnSpPr>
          <p:nvPr/>
        </p:nvCxnSpPr>
        <p:spPr>
          <a:xfrm>
            <a:off x="2913124" y="4370230"/>
            <a:ext cx="38273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875471-9E63-0EE8-E8E0-D0CFA3736729}"/>
              </a:ext>
            </a:extLst>
          </p:cNvPr>
          <p:cNvCxnSpPr>
            <a:cxnSpLocks/>
          </p:cNvCxnSpPr>
          <p:nvPr/>
        </p:nvCxnSpPr>
        <p:spPr>
          <a:xfrm flipH="1">
            <a:off x="2913124" y="5092645"/>
            <a:ext cx="59100" cy="603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0E5A9-2F00-3A77-C519-331CDCA4F0FD}"/>
              </a:ext>
            </a:extLst>
          </p:cNvPr>
          <p:cNvCxnSpPr>
            <a:cxnSpLocks/>
          </p:cNvCxnSpPr>
          <p:nvPr/>
        </p:nvCxnSpPr>
        <p:spPr>
          <a:xfrm>
            <a:off x="3616611" y="754510"/>
            <a:ext cx="39517" cy="59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591C79-8C7C-C59B-21EF-46FECA7246E8}"/>
              </a:ext>
            </a:extLst>
          </p:cNvPr>
          <p:cNvCxnSpPr>
            <a:cxnSpLocks/>
          </p:cNvCxnSpPr>
          <p:nvPr/>
        </p:nvCxnSpPr>
        <p:spPr>
          <a:xfrm flipH="1">
            <a:off x="3423870" y="1478162"/>
            <a:ext cx="242488" cy="607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ABB21-B356-6B9A-8FB3-4BD1D6BF9473}"/>
              </a:ext>
            </a:extLst>
          </p:cNvPr>
          <p:cNvCxnSpPr>
            <a:cxnSpLocks/>
          </p:cNvCxnSpPr>
          <p:nvPr/>
        </p:nvCxnSpPr>
        <p:spPr>
          <a:xfrm>
            <a:off x="3419044" y="2190402"/>
            <a:ext cx="179662" cy="603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8B134C-0268-93FE-9036-D4F4FD9ED45B}"/>
              </a:ext>
            </a:extLst>
          </p:cNvPr>
          <p:cNvCxnSpPr>
            <a:cxnSpLocks/>
          </p:cNvCxnSpPr>
          <p:nvPr/>
        </p:nvCxnSpPr>
        <p:spPr>
          <a:xfrm flipH="1">
            <a:off x="3219272" y="2922863"/>
            <a:ext cx="384673" cy="595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DD81EA-E46C-DF8B-AC4C-68AB1AB5AFEE}"/>
              </a:ext>
            </a:extLst>
          </p:cNvPr>
          <p:cNvCxnSpPr>
            <a:cxnSpLocks/>
          </p:cNvCxnSpPr>
          <p:nvPr/>
        </p:nvCxnSpPr>
        <p:spPr>
          <a:xfrm flipH="1">
            <a:off x="3189669" y="3637193"/>
            <a:ext cx="45572" cy="620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AF45D8-6072-BB8C-061F-7C72EF2191C2}"/>
              </a:ext>
            </a:extLst>
          </p:cNvPr>
          <p:cNvCxnSpPr>
            <a:cxnSpLocks/>
          </p:cNvCxnSpPr>
          <p:nvPr/>
        </p:nvCxnSpPr>
        <p:spPr>
          <a:xfrm flipH="1">
            <a:off x="3189669" y="4380577"/>
            <a:ext cx="3910" cy="593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9A0685-4C64-B31E-DD5D-4EB197019E98}"/>
              </a:ext>
            </a:extLst>
          </p:cNvPr>
          <p:cNvCxnSpPr>
            <a:cxnSpLocks/>
          </p:cNvCxnSpPr>
          <p:nvPr/>
        </p:nvCxnSpPr>
        <p:spPr>
          <a:xfrm flipH="1">
            <a:off x="3134324" y="5094151"/>
            <a:ext cx="57300" cy="602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306B72-A68D-715D-E650-4FBF3039AEB8}"/>
              </a:ext>
            </a:extLst>
          </p:cNvPr>
          <p:cNvCxnSpPr>
            <a:cxnSpLocks/>
          </p:cNvCxnSpPr>
          <p:nvPr/>
        </p:nvCxnSpPr>
        <p:spPr>
          <a:xfrm flipH="1">
            <a:off x="4082978" y="4370230"/>
            <a:ext cx="65372" cy="602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5CCFE8-193B-C61C-6C21-FAD4D6CF277A}"/>
              </a:ext>
            </a:extLst>
          </p:cNvPr>
          <p:cNvCxnSpPr>
            <a:cxnSpLocks/>
          </p:cNvCxnSpPr>
          <p:nvPr/>
        </p:nvCxnSpPr>
        <p:spPr>
          <a:xfrm>
            <a:off x="4098644" y="3629456"/>
            <a:ext cx="49706" cy="61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3A9C4-DF46-10EF-5DF0-FF814C453F0E}"/>
              </a:ext>
            </a:extLst>
          </p:cNvPr>
          <p:cNvCxnSpPr>
            <a:cxnSpLocks/>
          </p:cNvCxnSpPr>
          <p:nvPr/>
        </p:nvCxnSpPr>
        <p:spPr>
          <a:xfrm flipH="1">
            <a:off x="4041948" y="5083566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A17A0C-B4F8-FB30-B92D-419A9B6A36A0}"/>
              </a:ext>
            </a:extLst>
          </p:cNvPr>
          <p:cNvCxnSpPr>
            <a:cxnSpLocks/>
          </p:cNvCxnSpPr>
          <p:nvPr/>
        </p:nvCxnSpPr>
        <p:spPr>
          <a:xfrm>
            <a:off x="4902755" y="745393"/>
            <a:ext cx="661866" cy="606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8C93FC-D98A-0D29-FA88-5CA26A92FB3D}"/>
              </a:ext>
            </a:extLst>
          </p:cNvPr>
          <p:cNvCxnSpPr>
            <a:cxnSpLocks/>
          </p:cNvCxnSpPr>
          <p:nvPr/>
        </p:nvCxnSpPr>
        <p:spPr>
          <a:xfrm>
            <a:off x="7393421" y="753682"/>
            <a:ext cx="1301846" cy="590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DA131D-FE41-9E2A-4F7C-9ED969FCC539}"/>
              </a:ext>
            </a:extLst>
          </p:cNvPr>
          <p:cNvCxnSpPr>
            <a:cxnSpLocks/>
          </p:cNvCxnSpPr>
          <p:nvPr/>
        </p:nvCxnSpPr>
        <p:spPr>
          <a:xfrm>
            <a:off x="7506237" y="732912"/>
            <a:ext cx="1336963" cy="619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938797-26F6-C785-4D49-A128817A5DAE}"/>
              </a:ext>
            </a:extLst>
          </p:cNvPr>
          <p:cNvCxnSpPr>
            <a:cxnSpLocks/>
          </p:cNvCxnSpPr>
          <p:nvPr/>
        </p:nvCxnSpPr>
        <p:spPr>
          <a:xfrm flipV="1">
            <a:off x="7393421" y="1502657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A54212-DA28-E6F3-7AEC-9CE26E12FFD2}"/>
              </a:ext>
            </a:extLst>
          </p:cNvPr>
          <p:cNvCxnSpPr>
            <a:cxnSpLocks/>
          </p:cNvCxnSpPr>
          <p:nvPr/>
        </p:nvCxnSpPr>
        <p:spPr>
          <a:xfrm flipV="1">
            <a:off x="7523795" y="1507162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8AB30B-723B-9C49-AE4C-8C94811EE4C5}"/>
              </a:ext>
            </a:extLst>
          </p:cNvPr>
          <p:cNvCxnSpPr>
            <a:cxnSpLocks/>
          </p:cNvCxnSpPr>
          <p:nvPr/>
        </p:nvCxnSpPr>
        <p:spPr>
          <a:xfrm>
            <a:off x="7367983" y="2203302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D2D55D-24EE-E50B-4CE9-85010622A18A}"/>
              </a:ext>
            </a:extLst>
          </p:cNvPr>
          <p:cNvCxnSpPr>
            <a:cxnSpLocks/>
          </p:cNvCxnSpPr>
          <p:nvPr/>
        </p:nvCxnSpPr>
        <p:spPr>
          <a:xfrm>
            <a:off x="7494423" y="2207589"/>
            <a:ext cx="905253" cy="59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66C79-EC3A-EB64-642D-3AFEFD5827D9}"/>
              </a:ext>
            </a:extLst>
          </p:cNvPr>
          <p:cNvCxnSpPr>
            <a:cxnSpLocks/>
          </p:cNvCxnSpPr>
          <p:nvPr/>
        </p:nvCxnSpPr>
        <p:spPr>
          <a:xfrm>
            <a:off x="8130562" y="2190402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7A9036-A665-7178-425D-073EA886C2D5}"/>
              </a:ext>
            </a:extLst>
          </p:cNvPr>
          <p:cNvCxnSpPr>
            <a:cxnSpLocks/>
          </p:cNvCxnSpPr>
          <p:nvPr/>
        </p:nvCxnSpPr>
        <p:spPr>
          <a:xfrm>
            <a:off x="8242618" y="2190400"/>
            <a:ext cx="963290" cy="614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7CE71E-9FA0-67DE-8FE2-4172862431FE}"/>
              </a:ext>
            </a:extLst>
          </p:cNvPr>
          <p:cNvCxnSpPr>
            <a:cxnSpLocks/>
          </p:cNvCxnSpPr>
          <p:nvPr/>
        </p:nvCxnSpPr>
        <p:spPr>
          <a:xfrm flipV="1">
            <a:off x="7961284" y="1469585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0990F2-2E20-BD5F-665E-4B6C625DC8A3}"/>
              </a:ext>
            </a:extLst>
          </p:cNvPr>
          <p:cNvCxnSpPr>
            <a:cxnSpLocks/>
          </p:cNvCxnSpPr>
          <p:nvPr/>
        </p:nvCxnSpPr>
        <p:spPr>
          <a:xfrm flipV="1">
            <a:off x="8031824" y="147386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744F88-EC0E-BF23-7C91-899459ABB300}"/>
              </a:ext>
            </a:extLst>
          </p:cNvPr>
          <p:cNvCxnSpPr>
            <a:cxnSpLocks/>
          </p:cNvCxnSpPr>
          <p:nvPr/>
        </p:nvCxnSpPr>
        <p:spPr>
          <a:xfrm flipV="1">
            <a:off x="8146477" y="1478542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92EBCB-04D4-8BA8-C5EB-3C57D73279B0}"/>
              </a:ext>
            </a:extLst>
          </p:cNvPr>
          <p:cNvCxnSpPr>
            <a:cxnSpLocks/>
          </p:cNvCxnSpPr>
          <p:nvPr/>
        </p:nvCxnSpPr>
        <p:spPr>
          <a:xfrm flipV="1">
            <a:off x="8273236" y="1478139"/>
            <a:ext cx="1619075" cy="61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7C48B3-45A3-8027-D033-2D64A1AACC91}"/>
              </a:ext>
            </a:extLst>
          </p:cNvPr>
          <p:cNvCxnSpPr>
            <a:cxnSpLocks/>
          </p:cNvCxnSpPr>
          <p:nvPr/>
        </p:nvCxnSpPr>
        <p:spPr>
          <a:xfrm>
            <a:off x="8191753" y="75128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11281B-717E-BB6B-D85C-E59ECCFC372D}"/>
              </a:ext>
            </a:extLst>
          </p:cNvPr>
          <p:cNvCxnSpPr>
            <a:cxnSpLocks/>
          </p:cNvCxnSpPr>
          <p:nvPr/>
        </p:nvCxnSpPr>
        <p:spPr>
          <a:xfrm>
            <a:off x="8345109" y="739715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45CC95-CA36-62C6-0869-33DFE7BECFA3}"/>
              </a:ext>
            </a:extLst>
          </p:cNvPr>
          <p:cNvCxnSpPr>
            <a:cxnSpLocks/>
          </p:cNvCxnSpPr>
          <p:nvPr/>
        </p:nvCxnSpPr>
        <p:spPr>
          <a:xfrm>
            <a:off x="8505207" y="745106"/>
            <a:ext cx="1388606" cy="600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71BB59-F61C-D532-7376-221D0379EDFE}"/>
              </a:ext>
            </a:extLst>
          </p:cNvPr>
          <p:cNvCxnSpPr>
            <a:cxnSpLocks/>
          </p:cNvCxnSpPr>
          <p:nvPr/>
        </p:nvCxnSpPr>
        <p:spPr>
          <a:xfrm flipV="1">
            <a:off x="6659438" y="2930568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75F1C-17C8-644B-5492-63C9C8B17D68}"/>
              </a:ext>
            </a:extLst>
          </p:cNvPr>
          <p:cNvCxnSpPr>
            <a:cxnSpLocks/>
          </p:cNvCxnSpPr>
          <p:nvPr/>
        </p:nvCxnSpPr>
        <p:spPr>
          <a:xfrm flipV="1">
            <a:off x="6783109" y="293025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9691BB-090A-50F0-58F8-7C19A5AEE57C}"/>
              </a:ext>
            </a:extLst>
          </p:cNvPr>
          <p:cNvCxnSpPr>
            <a:cxnSpLocks/>
          </p:cNvCxnSpPr>
          <p:nvPr/>
        </p:nvCxnSpPr>
        <p:spPr>
          <a:xfrm flipV="1">
            <a:off x="7211843" y="2936581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9C3E30-90A5-E43B-1E44-AC0FEBFC11EC}"/>
              </a:ext>
            </a:extLst>
          </p:cNvPr>
          <p:cNvCxnSpPr>
            <a:cxnSpLocks/>
          </p:cNvCxnSpPr>
          <p:nvPr/>
        </p:nvCxnSpPr>
        <p:spPr>
          <a:xfrm flipV="1">
            <a:off x="7289844" y="2929494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64AEFC-7C74-3D37-112A-F2D2EFBC75C1}"/>
              </a:ext>
            </a:extLst>
          </p:cNvPr>
          <p:cNvCxnSpPr>
            <a:cxnSpLocks/>
          </p:cNvCxnSpPr>
          <p:nvPr/>
        </p:nvCxnSpPr>
        <p:spPr>
          <a:xfrm flipV="1">
            <a:off x="7342216" y="2943472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F46051-EE1C-BB65-A741-E3A4E68F2C8C}"/>
              </a:ext>
            </a:extLst>
          </p:cNvPr>
          <p:cNvCxnSpPr>
            <a:cxnSpLocks/>
          </p:cNvCxnSpPr>
          <p:nvPr/>
        </p:nvCxnSpPr>
        <p:spPr>
          <a:xfrm flipV="1">
            <a:off x="7485623" y="2930250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60AE1-1E25-CFDB-177C-DD872E1FEAAA}"/>
              </a:ext>
            </a:extLst>
          </p:cNvPr>
          <p:cNvCxnSpPr>
            <a:cxnSpLocks/>
          </p:cNvCxnSpPr>
          <p:nvPr/>
        </p:nvCxnSpPr>
        <p:spPr>
          <a:xfrm flipV="1">
            <a:off x="7583974" y="2941717"/>
            <a:ext cx="1613798" cy="58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EC6654-AEAD-0B81-30BA-815E774334D1}"/>
              </a:ext>
            </a:extLst>
          </p:cNvPr>
          <p:cNvCxnSpPr>
            <a:cxnSpLocks/>
          </p:cNvCxnSpPr>
          <p:nvPr/>
        </p:nvCxnSpPr>
        <p:spPr>
          <a:xfrm>
            <a:off x="6652547" y="3641216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1BF848-2EA3-4D5A-3B07-A7EFE4458FEB}"/>
              </a:ext>
            </a:extLst>
          </p:cNvPr>
          <p:cNvCxnSpPr>
            <a:cxnSpLocks/>
          </p:cNvCxnSpPr>
          <p:nvPr/>
        </p:nvCxnSpPr>
        <p:spPr>
          <a:xfrm>
            <a:off x="6768809" y="3637193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B157A9-39D7-D6AF-147D-C601AAD04C93}"/>
              </a:ext>
            </a:extLst>
          </p:cNvPr>
          <p:cNvCxnSpPr>
            <a:cxnSpLocks/>
          </p:cNvCxnSpPr>
          <p:nvPr/>
        </p:nvCxnSpPr>
        <p:spPr>
          <a:xfrm>
            <a:off x="7243952" y="3649791"/>
            <a:ext cx="852791" cy="61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4CDDC-907F-FF45-8B18-E299AE4138CB}"/>
              </a:ext>
            </a:extLst>
          </p:cNvPr>
          <p:cNvCxnSpPr>
            <a:cxnSpLocks/>
          </p:cNvCxnSpPr>
          <p:nvPr/>
        </p:nvCxnSpPr>
        <p:spPr>
          <a:xfrm>
            <a:off x="7319927" y="3643645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C1EFE-FDC6-FF87-8BA4-F15C1A6AA46F}"/>
              </a:ext>
            </a:extLst>
          </p:cNvPr>
          <p:cNvCxnSpPr>
            <a:cxnSpLocks/>
          </p:cNvCxnSpPr>
          <p:nvPr/>
        </p:nvCxnSpPr>
        <p:spPr>
          <a:xfrm>
            <a:off x="7440132" y="363655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204E15-EA51-D19A-66A4-20C17C2A6D7B}"/>
              </a:ext>
            </a:extLst>
          </p:cNvPr>
          <p:cNvCxnSpPr>
            <a:cxnSpLocks/>
          </p:cNvCxnSpPr>
          <p:nvPr/>
        </p:nvCxnSpPr>
        <p:spPr>
          <a:xfrm>
            <a:off x="7545339" y="3636558"/>
            <a:ext cx="826550" cy="610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6CB64A-E5E3-F833-07F6-E8430AC54532}"/>
              </a:ext>
            </a:extLst>
          </p:cNvPr>
          <p:cNvCxnSpPr>
            <a:cxnSpLocks/>
          </p:cNvCxnSpPr>
          <p:nvPr/>
        </p:nvCxnSpPr>
        <p:spPr>
          <a:xfrm>
            <a:off x="7510109" y="4371508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880C1A-0ACE-11F7-ECE5-CF28FB3AB96D}"/>
              </a:ext>
            </a:extLst>
          </p:cNvPr>
          <p:cNvCxnSpPr>
            <a:cxnSpLocks/>
          </p:cNvCxnSpPr>
          <p:nvPr/>
        </p:nvCxnSpPr>
        <p:spPr>
          <a:xfrm>
            <a:off x="7630336" y="4378595"/>
            <a:ext cx="694934" cy="601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01C89F-09C2-EF57-ACC1-4D3B5FC74BCD}"/>
              </a:ext>
            </a:extLst>
          </p:cNvPr>
          <p:cNvCxnSpPr>
            <a:cxnSpLocks/>
          </p:cNvCxnSpPr>
          <p:nvPr/>
        </p:nvCxnSpPr>
        <p:spPr>
          <a:xfrm>
            <a:off x="8148178" y="4366921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A1585-7C2A-86FC-0BBD-63F753807872}"/>
              </a:ext>
            </a:extLst>
          </p:cNvPr>
          <p:cNvCxnSpPr>
            <a:cxnSpLocks/>
          </p:cNvCxnSpPr>
          <p:nvPr/>
        </p:nvCxnSpPr>
        <p:spPr>
          <a:xfrm>
            <a:off x="8230862" y="4378595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9B411B-05CD-1A32-DA18-2C40D0C21359}"/>
              </a:ext>
            </a:extLst>
          </p:cNvPr>
          <p:cNvCxnSpPr>
            <a:cxnSpLocks/>
          </p:cNvCxnSpPr>
          <p:nvPr/>
        </p:nvCxnSpPr>
        <p:spPr>
          <a:xfrm>
            <a:off x="8277752" y="438445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D31AD8-2517-87BA-8F3E-11923B72F5E2}"/>
              </a:ext>
            </a:extLst>
          </p:cNvPr>
          <p:cNvCxnSpPr>
            <a:cxnSpLocks/>
          </p:cNvCxnSpPr>
          <p:nvPr/>
        </p:nvCxnSpPr>
        <p:spPr>
          <a:xfrm>
            <a:off x="8369983" y="4372740"/>
            <a:ext cx="753366" cy="60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E6E8FD-F91E-73B4-8E43-74847A92F624}"/>
              </a:ext>
            </a:extLst>
          </p:cNvPr>
          <p:cNvCxnSpPr>
            <a:cxnSpLocks/>
          </p:cNvCxnSpPr>
          <p:nvPr/>
        </p:nvCxnSpPr>
        <p:spPr>
          <a:xfrm flipV="1">
            <a:off x="7820609" y="5104839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7F13EA-FFCF-A574-3F67-5214D50FAB96}"/>
              </a:ext>
            </a:extLst>
          </p:cNvPr>
          <p:cNvCxnSpPr>
            <a:cxnSpLocks/>
          </p:cNvCxnSpPr>
          <p:nvPr/>
        </p:nvCxnSpPr>
        <p:spPr>
          <a:xfrm flipV="1">
            <a:off x="7710383" y="510659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38BCFB-A471-7471-A2B1-039571137D14}"/>
              </a:ext>
            </a:extLst>
          </p:cNvPr>
          <p:cNvCxnSpPr>
            <a:cxnSpLocks/>
          </p:cNvCxnSpPr>
          <p:nvPr/>
        </p:nvCxnSpPr>
        <p:spPr>
          <a:xfrm flipV="1">
            <a:off x="7670347" y="5099507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CA5A84-21ED-04F3-CFCF-893DFF228869}"/>
              </a:ext>
            </a:extLst>
          </p:cNvPr>
          <p:cNvCxnSpPr>
            <a:cxnSpLocks/>
          </p:cNvCxnSpPr>
          <p:nvPr/>
        </p:nvCxnSpPr>
        <p:spPr>
          <a:xfrm flipV="1">
            <a:off x="7569705" y="5106594"/>
            <a:ext cx="1377163" cy="5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B2431-23C7-14E1-FD23-03805D390FBB}"/>
              </a:ext>
            </a:extLst>
          </p:cNvPr>
          <p:cNvCxnSpPr>
            <a:cxnSpLocks/>
          </p:cNvCxnSpPr>
          <p:nvPr/>
        </p:nvCxnSpPr>
        <p:spPr>
          <a:xfrm flipV="1">
            <a:off x="6783109" y="5112717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ED64DA-F229-3CC8-EF30-717F77EB9D1C}"/>
              </a:ext>
            </a:extLst>
          </p:cNvPr>
          <p:cNvCxnSpPr>
            <a:cxnSpLocks/>
          </p:cNvCxnSpPr>
          <p:nvPr/>
        </p:nvCxnSpPr>
        <p:spPr>
          <a:xfrm flipV="1">
            <a:off x="6671412" y="5087340"/>
            <a:ext cx="1586874" cy="59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010BE-8A63-019C-CEF5-DAC73C588DD7}"/>
              </a:ext>
            </a:extLst>
          </p:cNvPr>
          <p:cNvCxnSpPr>
            <a:cxnSpLocks/>
          </p:cNvCxnSpPr>
          <p:nvPr/>
        </p:nvCxnSpPr>
        <p:spPr>
          <a:xfrm>
            <a:off x="4087400" y="741291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5C45890-559F-9E47-6985-2E892CAA6E81}"/>
              </a:ext>
            </a:extLst>
          </p:cNvPr>
          <p:cNvCxnSpPr>
            <a:cxnSpLocks/>
          </p:cNvCxnSpPr>
          <p:nvPr/>
        </p:nvCxnSpPr>
        <p:spPr>
          <a:xfrm flipH="1">
            <a:off x="3922885" y="1473593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2105A-0A9E-DEFE-5050-64F1DEC91329}"/>
              </a:ext>
            </a:extLst>
          </p:cNvPr>
          <p:cNvCxnSpPr>
            <a:cxnSpLocks/>
          </p:cNvCxnSpPr>
          <p:nvPr/>
        </p:nvCxnSpPr>
        <p:spPr>
          <a:xfrm>
            <a:off x="3929398" y="2195522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2A1978-C733-E145-ACB6-09A280F4B9FB}"/>
              </a:ext>
            </a:extLst>
          </p:cNvPr>
          <p:cNvCxnSpPr>
            <a:cxnSpLocks/>
          </p:cNvCxnSpPr>
          <p:nvPr/>
        </p:nvCxnSpPr>
        <p:spPr>
          <a:xfrm flipH="1">
            <a:off x="3727616" y="292565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7FC23F-F9BD-5B0A-18A2-1EDB0CD509D1}"/>
              </a:ext>
            </a:extLst>
          </p:cNvPr>
          <p:cNvCxnSpPr>
            <a:cxnSpLocks/>
          </p:cNvCxnSpPr>
          <p:nvPr/>
        </p:nvCxnSpPr>
        <p:spPr>
          <a:xfrm flipH="1">
            <a:off x="3693776" y="3639435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9A1B59-0678-D048-D93B-96C85DD4FFB0}"/>
              </a:ext>
            </a:extLst>
          </p:cNvPr>
          <p:cNvCxnSpPr>
            <a:cxnSpLocks/>
          </p:cNvCxnSpPr>
          <p:nvPr/>
        </p:nvCxnSpPr>
        <p:spPr>
          <a:xfrm flipH="1">
            <a:off x="3673331" y="4372325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8F32B85-722E-5609-F458-E7A4804676F4}"/>
              </a:ext>
            </a:extLst>
          </p:cNvPr>
          <p:cNvCxnSpPr>
            <a:cxnSpLocks/>
          </p:cNvCxnSpPr>
          <p:nvPr/>
        </p:nvCxnSpPr>
        <p:spPr>
          <a:xfrm>
            <a:off x="3886492" y="740108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CD6E82-C410-C0D3-AC82-6EC86A92C599}"/>
              </a:ext>
            </a:extLst>
          </p:cNvPr>
          <p:cNvCxnSpPr>
            <a:cxnSpLocks/>
          </p:cNvCxnSpPr>
          <p:nvPr/>
        </p:nvCxnSpPr>
        <p:spPr>
          <a:xfrm>
            <a:off x="3856137" y="74793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2DCA41-2B2F-8571-F1A0-E96CAEA2BD14}"/>
              </a:ext>
            </a:extLst>
          </p:cNvPr>
          <p:cNvCxnSpPr>
            <a:cxnSpLocks/>
          </p:cNvCxnSpPr>
          <p:nvPr/>
        </p:nvCxnSpPr>
        <p:spPr>
          <a:xfrm>
            <a:off x="3752351" y="747935"/>
            <a:ext cx="54092" cy="610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02ABFE-D0D6-F6E2-C84D-DB8490E84928}"/>
              </a:ext>
            </a:extLst>
          </p:cNvPr>
          <p:cNvCxnSpPr>
            <a:cxnSpLocks/>
          </p:cNvCxnSpPr>
          <p:nvPr/>
        </p:nvCxnSpPr>
        <p:spPr>
          <a:xfrm flipH="1">
            <a:off x="3741867" y="148720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7284DE-0357-1CCE-CAC0-F073654B37CE}"/>
              </a:ext>
            </a:extLst>
          </p:cNvPr>
          <p:cNvCxnSpPr>
            <a:cxnSpLocks/>
          </p:cNvCxnSpPr>
          <p:nvPr/>
        </p:nvCxnSpPr>
        <p:spPr>
          <a:xfrm flipH="1">
            <a:off x="3698548" y="1487200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C77F8E3-017C-EFEB-4580-A0C4B10A32C0}"/>
              </a:ext>
            </a:extLst>
          </p:cNvPr>
          <p:cNvCxnSpPr>
            <a:cxnSpLocks/>
          </p:cNvCxnSpPr>
          <p:nvPr/>
        </p:nvCxnSpPr>
        <p:spPr>
          <a:xfrm flipH="1">
            <a:off x="3654868" y="1474976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6C4AD2-F7EB-F81A-39A9-0A03884F10DA}"/>
              </a:ext>
            </a:extLst>
          </p:cNvPr>
          <p:cNvCxnSpPr>
            <a:cxnSpLocks/>
          </p:cNvCxnSpPr>
          <p:nvPr/>
        </p:nvCxnSpPr>
        <p:spPr>
          <a:xfrm flipH="1">
            <a:off x="3587075" y="1488374"/>
            <a:ext cx="219368" cy="59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DEA0C46-8D47-5ECB-F6DA-01E183CF2499}"/>
              </a:ext>
            </a:extLst>
          </p:cNvPr>
          <p:cNvCxnSpPr>
            <a:cxnSpLocks/>
          </p:cNvCxnSpPr>
          <p:nvPr/>
        </p:nvCxnSpPr>
        <p:spPr>
          <a:xfrm>
            <a:off x="3581687" y="220101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F75EFB-279A-0FC7-D9E8-4A64B3735301}"/>
              </a:ext>
            </a:extLst>
          </p:cNvPr>
          <p:cNvCxnSpPr>
            <a:cxnSpLocks/>
          </p:cNvCxnSpPr>
          <p:nvPr/>
        </p:nvCxnSpPr>
        <p:spPr>
          <a:xfrm>
            <a:off x="3633413" y="2189549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59640DF-B979-B164-251E-C8F7BEAF26C6}"/>
              </a:ext>
            </a:extLst>
          </p:cNvPr>
          <p:cNvCxnSpPr>
            <a:cxnSpLocks/>
          </p:cNvCxnSpPr>
          <p:nvPr/>
        </p:nvCxnSpPr>
        <p:spPr>
          <a:xfrm>
            <a:off x="3678598" y="2196014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6F04282-F1F6-DC80-EAD3-E0E54CB6E61F}"/>
              </a:ext>
            </a:extLst>
          </p:cNvPr>
          <p:cNvCxnSpPr>
            <a:cxnSpLocks/>
          </p:cNvCxnSpPr>
          <p:nvPr/>
        </p:nvCxnSpPr>
        <p:spPr>
          <a:xfrm>
            <a:off x="3716872" y="2197701"/>
            <a:ext cx="153580" cy="606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F6EF7-E03D-5150-96C2-AD8978BDB2A4}"/>
              </a:ext>
            </a:extLst>
          </p:cNvPr>
          <p:cNvCxnSpPr>
            <a:cxnSpLocks/>
          </p:cNvCxnSpPr>
          <p:nvPr/>
        </p:nvCxnSpPr>
        <p:spPr>
          <a:xfrm flipH="1">
            <a:off x="3519036" y="2932747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DD7804-3756-8EBD-9437-A94FFE0B2BDB}"/>
              </a:ext>
            </a:extLst>
          </p:cNvPr>
          <p:cNvCxnSpPr>
            <a:cxnSpLocks/>
          </p:cNvCxnSpPr>
          <p:nvPr/>
        </p:nvCxnSpPr>
        <p:spPr>
          <a:xfrm flipH="1">
            <a:off x="3488187" y="2934826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2525B3-8565-FADD-A4A9-1C63F0AB41A6}"/>
              </a:ext>
            </a:extLst>
          </p:cNvPr>
          <p:cNvCxnSpPr>
            <a:cxnSpLocks/>
          </p:cNvCxnSpPr>
          <p:nvPr/>
        </p:nvCxnSpPr>
        <p:spPr>
          <a:xfrm flipH="1">
            <a:off x="3450397" y="2934312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B3FBF-FDB2-2ED1-5C52-D76DF79E6594}"/>
              </a:ext>
            </a:extLst>
          </p:cNvPr>
          <p:cNvCxnSpPr>
            <a:cxnSpLocks/>
          </p:cNvCxnSpPr>
          <p:nvPr/>
        </p:nvCxnSpPr>
        <p:spPr>
          <a:xfrm flipH="1">
            <a:off x="3382052" y="2927349"/>
            <a:ext cx="371944" cy="593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6868DA-F7B3-51EA-36C4-2EF94D463388}"/>
              </a:ext>
            </a:extLst>
          </p:cNvPr>
          <p:cNvCxnSpPr>
            <a:cxnSpLocks/>
          </p:cNvCxnSpPr>
          <p:nvPr/>
        </p:nvCxnSpPr>
        <p:spPr>
          <a:xfrm flipH="1">
            <a:off x="3327303" y="364121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18019BE-0C8C-2A43-E6A0-E9822FB2EF1A}"/>
              </a:ext>
            </a:extLst>
          </p:cNvPr>
          <p:cNvCxnSpPr>
            <a:cxnSpLocks/>
          </p:cNvCxnSpPr>
          <p:nvPr/>
        </p:nvCxnSpPr>
        <p:spPr>
          <a:xfrm flipH="1">
            <a:off x="3410111" y="3639896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7DF33F-BDB0-8E11-4EAC-A26209AD462D}"/>
              </a:ext>
            </a:extLst>
          </p:cNvPr>
          <p:cNvCxnSpPr>
            <a:cxnSpLocks/>
          </p:cNvCxnSpPr>
          <p:nvPr/>
        </p:nvCxnSpPr>
        <p:spPr>
          <a:xfrm flipH="1">
            <a:off x="3435691" y="3642162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342982-C8D9-9100-3F1A-5445A24D74DA}"/>
              </a:ext>
            </a:extLst>
          </p:cNvPr>
          <p:cNvCxnSpPr>
            <a:cxnSpLocks/>
          </p:cNvCxnSpPr>
          <p:nvPr/>
        </p:nvCxnSpPr>
        <p:spPr>
          <a:xfrm flipH="1">
            <a:off x="3467517" y="3642124"/>
            <a:ext cx="45412" cy="607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13A9CC-1D93-4C61-F91E-9DA3105BD4C0}"/>
              </a:ext>
            </a:extLst>
          </p:cNvPr>
          <p:cNvCxnSpPr>
            <a:cxnSpLocks/>
          </p:cNvCxnSpPr>
          <p:nvPr/>
        </p:nvCxnSpPr>
        <p:spPr>
          <a:xfrm flipH="1">
            <a:off x="3333786" y="4356329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21B4BA-8162-8D2D-F894-36325AB64130}"/>
              </a:ext>
            </a:extLst>
          </p:cNvPr>
          <p:cNvCxnSpPr>
            <a:cxnSpLocks/>
          </p:cNvCxnSpPr>
          <p:nvPr/>
        </p:nvCxnSpPr>
        <p:spPr>
          <a:xfrm flipH="1">
            <a:off x="3417112" y="436962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A0CF9C1-3F6C-3148-D078-D9D4086DEE09}"/>
              </a:ext>
            </a:extLst>
          </p:cNvPr>
          <p:cNvCxnSpPr>
            <a:cxnSpLocks/>
          </p:cNvCxnSpPr>
          <p:nvPr/>
        </p:nvCxnSpPr>
        <p:spPr>
          <a:xfrm flipH="1">
            <a:off x="3449825" y="4370413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467138C-0F96-CB0F-2DFB-CD78C39DEC9D}"/>
              </a:ext>
            </a:extLst>
          </p:cNvPr>
          <p:cNvCxnSpPr>
            <a:cxnSpLocks/>
          </p:cNvCxnSpPr>
          <p:nvPr/>
        </p:nvCxnSpPr>
        <p:spPr>
          <a:xfrm flipH="1">
            <a:off x="3476778" y="4370230"/>
            <a:ext cx="4325" cy="600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0DDE14-4A86-B5DE-872C-D19CC6D76C07}"/>
              </a:ext>
            </a:extLst>
          </p:cNvPr>
          <p:cNvCxnSpPr>
            <a:cxnSpLocks/>
          </p:cNvCxnSpPr>
          <p:nvPr/>
        </p:nvCxnSpPr>
        <p:spPr>
          <a:xfrm flipH="1">
            <a:off x="3292266" y="5102562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1E2D66-8F92-8C1D-F575-EB40DD78BD65}"/>
              </a:ext>
            </a:extLst>
          </p:cNvPr>
          <p:cNvCxnSpPr>
            <a:cxnSpLocks/>
          </p:cNvCxnSpPr>
          <p:nvPr/>
        </p:nvCxnSpPr>
        <p:spPr>
          <a:xfrm flipH="1">
            <a:off x="3458397" y="5091971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60E408-35D6-11EE-1548-3E5F64F40860}"/>
              </a:ext>
            </a:extLst>
          </p:cNvPr>
          <p:cNvCxnSpPr>
            <a:cxnSpLocks/>
          </p:cNvCxnSpPr>
          <p:nvPr/>
        </p:nvCxnSpPr>
        <p:spPr>
          <a:xfrm flipH="1">
            <a:off x="3419812" y="5087279"/>
            <a:ext cx="32686" cy="6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6BD43D-D611-403D-5C3B-A40AB79AD2AB}"/>
              </a:ext>
            </a:extLst>
          </p:cNvPr>
          <p:cNvSpPr txBox="1"/>
          <p:nvPr/>
        </p:nvSpPr>
        <p:spPr>
          <a:xfrm>
            <a:off x="9039412" y="1903385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Blocker residue, Kanteev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E9530-D87F-AEF7-936A-4930AF1C80A2}"/>
              </a:ext>
            </a:extLst>
          </p:cNvPr>
          <p:cNvCxnSpPr>
            <a:cxnSpLocks/>
          </p:cNvCxnSpPr>
          <p:nvPr/>
        </p:nvCxnSpPr>
        <p:spPr>
          <a:xfrm>
            <a:off x="7641705" y="744205"/>
            <a:ext cx="1287661" cy="604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E13FE-57FF-9595-D9CA-B4F212FA9F9C}"/>
              </a:ext>
            </a:extLst>
          </p:cNvPr>
          <p:cNvCxnSpPr>
            <a:cxnSpLocks/>
          </p:cNvCxnSpPr>
          <p:nvPr/>
        </p:nvCxnSpPr>
        <p:spPr>
          <a:xfrm flipV="1">
            <a:off x="7647893" y="1495887"/>
            <a:ext cx="1301846" cy="558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C24DF-8ABA-6A04-E78B-C34C9CB00CD1}"/>
              </a:ext>
            </a:extLst>
          </p:cNvPr>
          <p:cNvCxnSpPr>
            <a:cxnSpLocks/>
          </p:cNvCxnSpPr>
          <p:nvPr/>
        </p:nvCxnSpPr>
        <p:spPr>
          <a:xfrm flipV="1">
            <a:off x="7641705" y="1973230"/>
            <a:ext cx="1466211" cy="1125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FDAECB-8D60-2079-581F-16562DC048C5}"/>
              </a:ext>
            </a:extLst>
          </p:cNvPr>
          <p:cNvSpPr txBox="1"/>
          <p:nvPr/>
        </p:nvSpPr>
        <p:spPr>
          <a:xfrm>
            <a:off x="7646643" y="344724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Gatekeeper, F259, 68%, Kampatsikas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6E0C72-E239-AE1D-DA13-1F61C23D93FC}"/>
              </a:ext>
            </a:extLst>
          </p:cNvPr>
          <p:cNvCxnSpPr>
            <a:cxnSpLocks/>
          </p:cNvCxnSpPr>
          <p:nvPr/>
        </p:nvCxnSpPr>
        <p:spPr>
          <a:xfrm flipV="1">
            <a:off x="7958614" y="533123"/>
            <a:ext cx="299672" cy="2113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9B7B5-90C2-734C-E8B4-B68FC1B80E96}"/>
              </a:ext>
            </a:extLst>
          </p:cNvPr>
          <p:cNvCxnSpPr>
            <a:cxnSpLocks/>
          </p:cNvCxnSpPr>
          <p:nvPr/>
        </p:nvCxnSpPr>
        <p:spPr>
          <a:xfrm>
            <a:off x="8343088" y="2907499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7D58C5-8B47-8919-7815-0ACB27405F90}"/>
              </a:ext>
            </a:extLst>
          </p:cNvPr>
          <p:cNvSpPr txBox="1"/>
          <p:nvPr/>
        </p:nvSpPr>
        <p:spPr>
          <a:xfrm>
            <a:off x="9746002" y="3259525"/>
            <a:ext cx="2231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First activity controller (HisB</a:t>
            </a:r>
            <a:r>
              <a:rPr lang="en-DK" sz="800" baseline="-25000" dirty="0"/>
              <a:t>1</a:t>
            </a:r>
            <a:r>
              <a:rPr lang="en-DK" sz="800" dirty="0"/>
              <a:t>+1), Kampatsikas</a:t>
            </a:r>
            <a:endParaRPr lang="en-DK" sz="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DA677-4EAB-3199-651D-B5614BBB04A6}"/>
              </a:ext>
            </a:extLst>
          </p:cNvPr>
          <p:cNvSpPr txBox="1"/>
          <p:nvPr/>
        </p:nvSpPr>
        <p:spPr>
          <a:xfrm>
            <a:off x="3063790" y="22458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Thioether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833F3-FEC1-F908-D092-71B1BB34EF48}"/>
              </a:ext>
            </a:extLst>
          </p:cNvPr>
          <p:cNvCxnSpPr>
            <a:cxnSpLocks/>
          </p:cNvCxnSpPr>
          <p:nvPr/>
        </p:nvCxnSpPr>
        <p:spPr>
          <a:xfrm>
            <a:off x="7671731" y="5836478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24E122-F136-4E26-3AF2-ECA0775664B5}"/>
              </a:ext>
            </a:extLst>
          </p:cNvPr>
          <p:cNvSpPr txBox="1"/>
          <p:nvPr/>
        </p:nvSpPr>
        <p:spPr>
          <a:xfrm>
            <a:off x="9065706" y="6159590"/>
            <a:ext cx="1941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The seventh His (HisB</a:t>
            </a:r>
            <a:r>
              <a:rPr lang="en-DK" sz="800" baseline="-25000" dirty="0"/>
              <a:t>3</a:t>
            </a:r>
            <a:r>
              <a:rPr lang="en-DK" sz="800" dirty="0"/>
              <a:t>-1), Kampatsikas</a:t>
            </a:r>
            <a:endParaRPr lang="en-DK" sz="800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E7A8AA-01DE-ACBC-3B56-6515F5B013C2}"/>
              </a:ext>
            </a:extLst>
          </p:cNvPr>
          <p:cNvCxnSpPr>
            <a:cxnSpLocks/>
          </p:cNvCxnSpPr>
          <p:nvPr/>
        </p:nvCxnSpPr>
        <p:spPr>
          <a:xfrm>
            <a:off x="4849502" y="2785270"/>
            <a:ext cx="95043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0AE846-6425-94A3-D82D-25584C71105B}"/>
              </a:ext>
            </a:extLst>
          </p:cNvPr>
          <p:cNvCxnSpPr>
            <a:cxnSpLocks/>
          </p:cNvCxnSpPr>
          <p:nvPr/>
        </p:nvCxnSpPr>
        <p:spPr>
          <a:xfrm>
            <a:off x="5763902" y="2785270"/>
            <a:ext cx="396973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277497-B8A2-143C-77B4-335CF7B56362}"/>
              </a:ext>
            </a:extLst>
          </p:cNvPr>
          <p:cNvCxnSpPr>
            <a:cxnSpLocks/>
          </p:cNvCxnSpPr>
          <p:nvPr/>
        </p:nvCxnSpPr>
        <p:spPr>
          <a:xfrm>
            <a:off x="3735267" y="4806381"/>
            <a:ext cx="155713" cy="17404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12662B-C1A2-9434-5891-1B94DB95BF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365315" y="440032"/>
            <a:ext cx="268098" cy="9175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44E40E-18A7-4B08-2043-634E66D69E59}"/>
              </a:ext>
            </a:extLst>
          </p:cNvPr>
          <p:cNvCxnSpPr>
            <a:cxnSpLocks/>
          </p:cNvCxnSpPr>
          <p:nvPr/>
        </p:nvCxnSpPr>
        <p:spPr>
          <a:xfrm>
            <a:off x="4606462" y="4231992"/>
            <a:ext cx="190015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BC1329-7C57-735E-A8FB-F3AE2341AEE6}"/>
              </a:ext>
            </a:extLst>
          </p:cNvPr>
          <p:cNvCxnSpPr>
            <a:cxnSpLocks/>
          </p:cNvCxnSpPr>
          <p:nvPr/>
        </p:nvCxnSpPr>
        <p:spPr>
          <a:xfrm flipV="1">
            <a:off x="3282871" y="4068607"/>
            <a:ext cx="226004" cy="178015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1A1ACE-DE03-7B62-93EA-257BB172F5FC}"/>
              </a:ext>
            </a:extLst>
          </p:cNvPr>
          <p:cNvCxnSpPr>
            <a:cxnSpLocks/>
          </p:cNvCxnSpPr>
          <p:nvPr/>
        </p:nvCxnSpPr>
        <p:spPr>
          <a:xfrm>
            <a:off x="3851551" y="4068607"/>
            <a:ext cx="190015" cy="17653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006686-0E28-78AD-8CF5-77E87A8FA901}"/>
              </a:ext>
            </a:extLst>
          </p:cNvPr>
          <p:cNvCxnSpPr>
            <a:cxnSpLocks/>
          </p:cNvCxnSpPr>
          <p:nvPr/>
        </p:nvCxnSpPr>
        <p:spPr>
          <a:xfrm>
            <a:off x="5635390" y="4225649"/>
            <a:ext cx="668855" cy="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7B2C6F-E6B8-A878-310F-46F1B985B10E}"/>
              </a:ext>
            </a:extLst>
          </p:cNvPr>
          <p:cNvCxnSpPr>
            <a:cxnSpLocks/>
          </p:cNvCxnSpPr>
          <p:nvPr/>
        </p:nvCxnSpPr>
        <p:spPr>
          <a:xfrm>
            <a:off x="6902876" y="3639204"/>
            <a:ext cx="1584847" cy="1331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07256-E6BE-37EF-CAC2-A24A644253EB}"/>
              </a:ext>
            </a:extLst>
          </p:cNvPr>
          <p:cNvCxnSpPr>
            <a:cxnSpLocks/>
          </p:cNvCxnSpPr>
          <p:nvPr/>
        </p:nvCxnSpPr>
        <p:spPr>
          <a:xfrm>
            <a:off x="4992799" y="5679002"/>
            <a:ext cx="571822" cy="4748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771F368F-62B8-FFD9-B006-F14B3B4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2529" y="255722"/>
            <a:ext cx="9483484" cy="594530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CCE7D-9ACB-E4EF-FDBD-F6236E675101}"/>
              </a:ext>
            </a:extLst>
          </p:cNvPr>
          <p:cNvCxnSpPr/>
          <p:nvPr/>
        </p:nvCxnSpPr>
        <p:spPr>
          <a:xfrm>
            <a:off x="4596301" y="754511"/>
            <a:ext cx="554182" cy="59772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2BD0E-37B7-F508-B6AD-1E40603EDB6B}"/>
              </a:ext>
            </a:extLst>
          </p:cNvPr>
          <p:cNvCxnSpPr/>
          <p:nvPr/>
        </p:nvCxnSpPr>
        <p:spPr>
          <a:xfrm flipV="1">
            <a:off x="4368691" y="1502657"/>
            <a:ext cx="767938" cy="558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4CAB1B-CB33-6C03-9CE5-E2BF8E1E1122}"/>
              </a:ext>
            </a:extLst>
          </p:cNvPr>
          <p:cNvCxnSpPr/>
          <p:nvPr/>
        </p:nvCxnSpPr>
        <p:spPr>
          <a:xfrm flipV="1">
            <a:off x="4297439" y="1502657"/>
            <a:ext cx="767938" cy="558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CAD1FF-E855-8587-B2E2-68B76DB6E608}"/>
              </a:ext>
            </a:extLst>
          </p:cNvPr>
          <p:cNvCxnSpPr>
            <a:cxnSpLocks/>
          </p:cNvCxnSpPr>
          <p:nvPr/>
        </p:nvCxnSpPr>
        <p:spPr>
          <a:xfrm>
            <a:off x="4297438" y="2203302"/>
            <a:ext cx="223652" cy="6016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582185-74E2-322D-8DF9-B5F23B64C960}"/>
              </a:ext>
            </a:extLst>
          </p:cNvPr>
          <p:cNvCxnSpPr>
            <a:cxnSpLocks/>
          </p:cNvCxnSpPr>
          <p:nvPr/>
        </p:nvCxnSpPr>
        <p:spPr>
          <a:xfrm flipH="1">
            <a:off x="4112262" y="2883644"/>
            <a:ext cx="420704" cy="6204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082A47-578B-8DA1-4F55-34B1799122D9}"/>
              </a:ext>
            </a:extLst>
          </p:cNvPr>
          <p:cNvSpPr txBox="1"/>
          <p:nvPr/>
        </p:nvSpPr>
        <p:spPr>
          <a:xfrm>
            <a:off x="273504" y="583262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8CC50-0780-BE75-2C5B-13F853F35480}"/>
              </a:ext>
            </a:extLst>
          </p:cNvPr>
          <p:cNvCxnSpPr>
            <a:cxnSpLocks/>
          </p:cNvCxnSpPr>
          <p:nvPr/>
        </p:nvCxnSpPr>
        <p:spPr>
          <a:xfrm>
            <a:off x="5342467" y="754510"/>
            <a:ext cx="1636816" cy="5899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4D4D8-A2D5-64B5-1424-A87965900400}"/>
              </a:ext>
            </a:extLst>
          </p:cNvPr>
          <p:cNvSpPr txBox="1"/>
          <p:nvPr/>
        </p:nvSpPr>
        <p:spPr>
          <a:xfrm>
            <a:off x="254601" y="1370333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AD491-7AE9-3E9A-D6C7-822C47429CCD}"/>
              </a:ext>
            </a:extLst>
          </p:cNvPr>
          <p:cNvSpPr txBox="1"/>
          <p:nvPr/>
        </p:nvSpPr>
        <p:spPr>
          <a:xfrm>
            <a:off x="270225" y="2052708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EAB9-5A0F-2D41-3B0E-D4C789764BFB}"/>
              </a:ext>
            </a:extLst>
          </p:cNvPr>
          <p:cNvSpPr txBox="1"/>
          <p:nvPr/>
        </p:nvSpPr>
        <p:spPr>
          <a:xfrm>
            <a:off x="241503" y="2784731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+202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21F496-66B0-47AC-B5BF-CB8692920EF3}"/>
              </a:ext>
            </a:extLst>
          </p:cNvPr>
          <p:cNvSpPr txBox="1"/>
          <p:nvPr/>
        </p:nvSpPr>
        <p:spPr>
          <a:xfrm>
            <a:off x="271482" y="423651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4E1C0-9EA6-67D1-D9EC-7C2216F94F17}"/>
              </a:ext>
            </a:extLst>
          </p:cNvPr>
          <p:cNvSpPr txBox="1"/>
          <p:nvPr/>
        </p:nvSpPr>
        <p:spPr>
          <a:xfrm>
            <a:off x="224967" y="3504489"/>
            <a:ext cx="40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+130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4DDCF-A749-F5D0-A902-215B5E805BB5}"/>
              </a:ext>
            </a:extLst>
          </p:cNvPr>
          <p:cNvSpPr txBox="1"/>
          <p:nvPr/>
        </p:nvSpPr>
        <p:spPr>
          <a:xfrm>
            <a:off x="252218" y="495718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+93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6097E-F7E4-4189-BA5A-04BE08A12132}"/>
              </a:ext>
            </a:extLst>
          </p:cNvPr>
          <p:cNvSpPr txBox="1"/>
          <p:nvPr/>
        </p:nvSpPr>
        <p:spPr>
          <a:xfrm>
            <a:off x="271482" y="5682241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+68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E30437-84CF-A671-7001-FD4A34C6AE0D}"/>
              </a:ext>
            </a:extLst>
          </p:cNvPr>
          <p:cNvCxnSpPr>
            <a:cxnSpLocks/>
          </p:cNvCxnSpPr>
          <p:nvPr/>
        </p:nvCxnSpPr>
        <p:spPr>
          <a:xfrm flipH="1">
            <a:off x="5635390" y="5104839"/>
            <a:ext cx="1308267" cy="5917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527024-E656-7D25-6684-701FFCE4758B}"/>
              </a:ext>
            </a:extLst>
          </p:cNvPr>
          <p:cNvSpPr txBox="1"/>
          <p:nvPr/>
        </p:nvSpPr>
        <p:spPr>
          <a:xfrm>
            <a:off x="-153477" y="4957189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aoco4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E15046-64FC-1CF5-22B0-ACFF58166B3E}"/>
              </a:ext>
            </a:extLst>
          </p:cNvPr>
          <p:cNvCxnSpPr>
            <a:cxnSpLocks/>
          </p:cNvCxnSpPr>
          <p:nvPr/>
        </p:nvCxnSpPr>
        <p:spPr>
          <a:xfrm>
            <a:off x="6406779" y="4380577"/>
            <a:ext cx="536878" cy="59363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6A161-6EE3-EAE5-0412-7E7CB7D96BCB}"/>
              </a:ext>
            </a:extLst>
          </p:cNvPr>
          <p:cNvCxnSpPr>
            <a:cxnSpLocks/>
          </p:cNvCxnSpPr>
          <p:nvPr/>
        </p:nvCxnSpPr>
        <p:spPr>
          <a:xfrm>
            <a:off x="5466649" y="3640695"/>
            <a:ext cx="910950" cy="60240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A171B-F4BD-3F30-15A2-21B1DDDDFBD1}"/>
              </a:ext>
            </a:extLst>
          </p:cNvPr>
          <p:cNvCxnSpPr>
            <a:cxnSpLocks/>
          </p:cNvCxnSpPr>
          <p:nvPr/>
        </p:nvCxnSpPr>
        <p:spPr>
          <a:xfrm flipV="1">
            <a:off x="5466649" y="2915938"/>
            <a:ext cx="990119" cy="5881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77DDB8-465A-88FA-B3BF-3D31D923453D}"/>
              </a:ext>
            </a:extLst>
          </p:cNvPr>
          <p:cNvCxnSpPr>
            <a:cxnSpLocks/>
          </p:cNvCxnSpPr>
          <p:nvPr/>
        </p:nvCxnSpPr>
        <p:spPr>
          <a:xfrm flipH="1" flipV="1">
            <a:off x="5961708" y="2203302"/>
            <a:ext cx="495060" cy="5906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ECF76E-E638-8A00-BFE8-EC777C5E0928}"/>
              </a:ext>
            </a:extLst>
          </p:cNvPr>
          <p:cNvCxnSpPr>
            <a:cxnSpLocks/>
          </p:cNvCxnSpPr>
          <p:nvPr/>
        </p:nvCxnSpPr>
        <p:spPr>
          <a:xfrm flipH="1">
            <a:off x="5961708" y="1459114"/>
            <a:ext cx="1057159" cy="6016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2BE976-EE77-7507-7E44-DEB8934F2F41}"/>
              </a:ext>
            </a:extLst>
          </p:cNvPr>
          <p:cNvCxnSpPr>
            <a:cxnSpLocks/>
          </p:cNvCxnSpPr>
          <p:nvPr/>
        </p:nvCxnSpPr>
        <p:spPr>
          <a:xfrm>
            <a:off x="2972224" y="745106"/>
            <a:ext cx="0" cy="60713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2944B5-AF44-23D6-3357-2988AA394188}"/>
              </a:ext>
            </a:extLst>
          </p:cNvPr>
          <p:cNvCxnSpPr>
            <a:cxnSpLocks/>
          </p:cNvCxnSpPr>
          <p:nvPr/>
        </p:nvCxnSpPr>
        <p:spPr>
          <a:xfrm>
            <a:off x="2972224" y="1478162"/>
            <a:ext cx="0" cy="60713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F4FEF1-CF56-8E01-74DB-0CFAFE9D41C2}"/>
              </a:ext>
            </a:extLst>
          </p:cNvPr>
          <p:cNvCxnSpPr>
            <a:cxnSpLocks/>
          </p:cNvCxnSpPr>
          <p:nvPr/>
        </p:nvCxnSpPr>
        <p:spPr>
          <a:xfrm flipH="1">
            <a:off x="2930571" y="2195086"/>
            <a:ext cx="41653" cy="609898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2848DE-5F63-CF8E-AEF6-C411CC060F92}"/>
              </a:ext>
            </a:extLst>
          </p:cNvPr>
          <p:cNvCxnSpPr>
            <a:cxnSpLocks/>
          </p:cNvCxnSpPr>
          <p:nvPr/>
        </p:nvCxnSpPr>
        <p:spPr>
          <a:xfrm>
            <a:off x="2930571" y="2914778"/>
            <a:ext cx="20826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5D3D0B-DE9F-6EA9-38E8-A5834F565D79}"/>
              </a:ext>
            </a:extLst>
          </p:cNvPr>
          <p:cNvCxnSpPr>
            <a:cxnSpLocks/>
          </p:cNvCxnSpPr>
          <p:nvPr/>
        </p:nvCxnSpPr>
        <p:spPr>
          <a:xfrm flipH="1">
            <a:off x="2930571" y="3653752"/>
            <a:ext cx="31240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669D3-668B-4C9F-F6F3-54BC2BC22B92}"/>
              </a:ext>
            </a:extLst>
          </p:cNvPr>
          <p:cNvCxnSpPr>
            <a:cxnSpLocks/>
          </p:cNvCxnSpPr>
          <p:nvPr/>
        </p:nvCxnSpPr>
        <p:spPr>
          <a:xfrm>
            <a:off x="2913124" y="4370230"/>
            <a:ext cx="38273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875471-9E63-0EE8-E8E0-D0CFA3736729}"/>
              </a:ext>
            </a:extLst>
          </p:cNvPr>
          <p:cNvCxnSpPr>
            <a:cxnSpLocks/>
          </p:cNvCxnSpPr>
          <p:nvPr/>
        </p:nvCxnSpPr>
        <p:spPr>
          <a:xfrm flipH="1">
            <a:off x="2913124" y="5092645"/>
            <a:ext cx="59100" cy="60398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50E5A9-2F00-3A77-C519-331CDCA4F0FD}"/>
              </a:ext>
            </a:extLst>
          </p:cNvPr>
          <p:cNvCxnSpPr>
            <a:cxnSpLocks/>
          </p:cNvCxnSpPr>
          <p:nvPr/>
        </p:nvCxnSpPr>
        <p:spPr>
          <a:xfrm>
            <a:off x="3616611" y="754510"/>
            <a:ext cx="39517" cy="5977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591C79-8C7C-C59B-21EF-46FECA7246E8}"/>
              </a:ext>
            </a:extLst>
          </p:cNvPr>
          <p:cNvCxnSpPr>
            <a:cxnSpLocks/>
          </p:cNvCxnSpPr>
          <p:nvPr/>
        </p:nvCxnSpPr>
        <p:spPr>
          <a:xfrm flipH="1">
            <a:off x="3423870" y="1478162"/>
            <a:ext cx="242488" cy="60713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4ABB21-B356-6B9A-8FB3-4BD1D6BF9473}"/>
              </a:ext>
            </a:extLst>
          </p:cNvPr>
          <p:cNvCxnSpPr>
            <a:cxnSpLocks/>
          </p:cNvCxnSpPr>
          <p:nvPr/>
        </p:nvCxnSpPr>
        <p:spPr>
          <a:xfrm>
            <a:off x="3419044" y="2190402"/>
            <a:ext cx="179662" cy="6035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8B134C-0268-93FE-9036-D4F4FD9ED45B}"/>
              </a:ext>
            </a:extLst>
          </p:cNvPr>
          <p:cNvCxnSpPr>
            <a:cxnSpLocks/>
          </p:cNvCxnSpPr>
          <p:nvPr/>
        </p:nvCxnSpPr>
        <p:spPr>
          <a:xfrm flipH="1">
            <a:off x="3219272" y="2922863"/>
            <a:ext cx="384673" cy="595895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DD81EA-E46C-DF8B-AC4C-68AB1AB5AFEE}"/>
              </a:ext>
            </a:extLst>
          </p:cNvPr>
          <p:cNvCxnSpPr>
            <a:cxnSpLocks/>
          </p:cNvCxnSpPr>
          <p:nvPr/>
        </p:nvCxnSpPr>
        <p:spPr>
          <a:xfrm flipH="1">
            <a:off x="3189669" y="3637193"/>
            <a:ext cx="45572" cy="62053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AF45D8-6072-BB8C-061F-7C72EF2191C2}"/>
              </a:ext>
            </a:extLst>
          </p:cNvPr>
          <p:cNvCxnSpPr>
            <a:cxnSpLocks/>
          </p:cNvCxnSpPr>
          <p:nvPr/>
        </p:nvCxnSpPr>
        <p:spPr>
          <a:xfrm flipH="1">
            <a:off x="3189669" y="4380577"/>
            <a:ext cx="3910" cy="593633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9A0685-4C64-B31E-DD5D-4EB197019E98}"/>
              </a:ext>
            </a:extLst>
          </p:cNvPr>
          <p:cNvCxnSpPr>
            <a:cxnSpLocks/>
          </p:cNvCxnSpPr>
          <p:nvPr/>
        </p:nvCxnSpPr>
        <p:spPr>
          <a:xfrm flipH="1">
            <a:off x="3134324" y="5094151"/>
            <a:ext cx="57300" cy="60247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306B72-A68D-715D-E650-4FBF3039AEB8}"/>
              </a:ext>
            </a:extLst>
          </p:cNvPr>
          <p:cNvCxnSpPr>
            <a:cxnSpLocks/>
          </p:cNvCxnSpPr>
          <p:nvPr/>
        </p:nvCxnSpPr>
        <p:spPr>
          <a:xfrm flipH="1">
            <a:off x="4082978" y="4370230"/>
            <a:ext cx="65372" cy="602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5CCFE8-193B-C61C-6C21-FAD4D6CF277A}"/>
              </a:ext>
            </a:extLst>
          </p:cNvPr>
          <p:cNvCxnSpPr>
            <a:cxnSpLocks/>
          </p:cNvCxnSpPr>
          <p:nvPr/>
        </p:nvCxnSpPr>
        <p:spPr>
          <a:xfrm>
            <a:off x="4098644" y="3629456"/>
            <a:ext cx="49706" cy="61364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3A9C4-DF46-10EF-5DF0-FF814C453F0E}"/>
              </a:ext>
            </a:extLst>
          </p:cNvPr>
          <p:cNvCxnSpPr>
            <a:cxnSpLocks/>
          </p:cNvCxnSpPr>
          <p:nvPr/>
        </p:nvCxnSpPr>
        <p:spPr>
          <a:xfrm flipH="1">
            <a:off x="4062120" y="5083566"/>
            <a:ext cx="32686" cy="61305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A17A0C-B4F8-FB30-B92D-419A9B6A36A0}"/>
              </a:ext>
            </a:extLst>
          </p:cNvPr>
          <p:cNvCxnSpPr>
            <a:cxnSpLocks/>
          </p:cNvCxnSpPr>
          <p:nvPr/>
        </p:nvCxnSpPr>
        <p:spPr>
          <a:xfrm>
            <a:off x="4902755" y="745393"/>
            <a:ext cx="661866" cy="606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8C93FC-D98A-0D29-FA88-5CA26A92FB3D}"/>
              </a:ext>
            </a:extLst>
          </p:cNvPr>
          <p:cNvCxnSpPr>
            <a:cxnSpLocks/>
          </p:cNvCxnSpPr>
          <p:nvPr/>
        </p:nvCxnSpPr>
        <p:spPr>
          <a:xfrm>
            <a:off x="7393421" y="753682"/>
            <a:ext cx="1301846" cy="590805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DA131D-FE41-9E2A-4F7C-9ED969FCC539}"/>
              </a:ext>
            </a:extLst>
          </p:cNvPr>
          <p:cNvCxnSpPr>
            <a:cxnSpLocks/>
          </p:cNvCxnSpPr>
          <p:nvPr/>
        </p:nvCxnSpPr>
        <p:spPr>
          <a:xfrm>
            <a:off x="7506237" y="732912"/>
            <a:ext cx="1336963" cy="61932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938797-26F6-C785-4D49-A128817A5DAE}"/>
              </a:ext>
            </a:extLst>
          </p:cNvPr>
          <p:cNvCxnSpPr>
            <a:cxnSpLocks/>
          </p:cNvCxnSpPr>
          <p:nvPr/>
        </p:nvCxnSpPr>
        <p:spPr>
          <a:xfrm flipV="1">
            <a:off x="7393421" y="1502657"/>
            <a:ext cx="1301846" cy="55814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0A54212-DA28-E6F3-7AEC-9CE26E12FFD2}"/>
              </a:ext>
            </a:extLst>
          </p:cNvPr>
          <p:cNvCxnSpPr>
            <a:cxnSpLocks/>
          </p:cNvCxnSpPr>
          <p:nvPr/>
        </p:nvCxnSpPr>
        <p:spPr>
          <a:xfrm flipV="1">
            <a:off x="7523795" y="1507162"/>
            <a:ext cx="1301846" cy="55814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D8AB30B-723B-9C49-AE4C-8C94811EE4C5}"/>
              </a:ext>
            </a:extLst>
          </p:cNvPr>
          <p:cNvCxnSpPr>
            <a:cxnSpLocks/>
          </p:cNvCxnSpPr>
          <p:nvPr/>
        </p:nvCxnSpPr>
        <p:spPr>
          <a:xfrm>
            <a:off x="7367983" y="2203302"/>
            <a:ext cx="905253" cy="5906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D2D55D-24EE-E50B-4CE9-85010622A18A}"/>
              </a:ext>
            </a:extLst>
          </p:cNvPr>
          <p:cNvCxnSpPr>
            <a:cxnSpLocks/>
          </p:cNvCxnSpPr>
          <p:nvPr/>
        </p:nvCxnSpPr>
        <p:spPr>
          <a:xfrm>
            <a:off x="7494423" y="2207589"/>
            <a:ext cx="905253" cy="5906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466C79-EC3A-EB64-642D-3AFEFD5827D9}"/>
              </a:ext>
            </a:extLst>
          </p:cNvPr>
          <p:cNvCxnSpPr>
            <a:cxnSpLocks/>
          </p:cNvCxnSpPr>
          <p:nvPr/>
        </p:nvCxnSpPr>
        <p:spPr>
          <a:xfrm>
            <a:off x="8130562" y="2190402"/>
            <a:ext cx="963290" cy="614582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7A9036-A665-7178-425D-073EA886C2D5}"/>
              </a:ext>
            </a:extLst>
          </p:cNvPr>
          <p:cNvCxnSpPr>
            <a:cxnSpLocks/>
          </p:cNvCxnSpPr>
          <p:nvPr/>
        </p:nvCxnSpPr>
        <p:spPr>
          <a:xfrm>
            <a:off x="8242618" y="2190400"/>
            <a:ext cx="963290" cy="614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7CE71E-9FA0-67DE-8FE2-4172862431FE}"/>
              </a:ext>
            </a:extLst>
          </p:cNvPr>
          <p:cNvCxnSpPr>
            <a:cxnSpLocks/>
          </p:cNvCxnSpPr>
          <p:nvPr/>
        </p:nvCxnSpPr>
        <p:spPr>
          <a:xfrm flipV="1">
            <a:off x="7961284" y="1469585"/>
            <a:ext cx="1619075" cy="6157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0990F2-2E20-BD5F-665E-4B6C625DC8A3}"/>
              </a:ext>
            </a:extLst>
          </p:cNvPr>
          <p:cNvCxnSpPr>
            <a:cxnSpLocks/>
          </p:cNvCxnSpPr>
          <p:nvPr/>
        </p:nvCxnSpPr>
        <p:spPr>
          <a:xfrm flipV="1">
            <a:off x="8031824" y="1473862"/>
            <a:ext cx="1619075" cy="6157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744F88-EC0E-BF23-7C91-899459ABB300}"/>
              </a:ext>
            </a:extLst>
          </p:cNvPr>
          <p:cNvCxnSpPr>
            <a:cxnSpLocks/>
          </p:cNvCxnSpPr>
          <p:nvPr/>
        </p:nvCxnSpPr>
        <p:spPr>
          <a:xfrm flipV="1">
            <a:off x="8146477" y="1478542"/>
            <a:ext cx="1619075" cy="61570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92EBCB-04D4-8BA8-C5EB-3C57D73279B0}"/>
              </a:ext>
            </a:extLst>
          </p:cNvPr>
          <p:cNvCxnSpPr>
            <a:cxnSpLocks/>
          </p:cNvCxnSpPr>
          <p:nvPr/>
        </p:nvCxnSpPr>
        <p:spPr>
          <a:xfrm flipV="1">
            <a:off x="8273236" y="1478139"/>
            <a:ext cx="1619075" cy="6157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67C48B3-45A3-8027-D033-2D64A1AACC91}"/>
              </a:ext>
            </a:extLst>
          </p:cNvPr>
          <p:cNvCxnSpPr>
            <a:cxnSpLocks/>
          </p:cNvCxnSpPr>
          <p:nvPr/>
        </p:nvCxnSpPr>
        <p:spPr>
          <a:xfrm>
            <a:off x="8191753" y="775189"/>
            <a:ext cx="1388606" cy="600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11281B-717E-BB6B-D85C-E59ECCFC372D}"/>
              </a:ext>
            </a:extLst>
          </p:cNvPr>
          <p:cNvCxnSpPr>
            <a:cxnSpLocks/>
          </p:cNvCxnSpPr>
          <p:nvPr/>
        </p:nvCxnSpPr>
        <p:spPr>
          <a:xfrm>
            <a:off x="8345109" y="739715"/>
            <a:ext cx="1388606" cy="60087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045CC95-CA36-62C6-0869-33DFE7BECFA3}"/>
              </a:ext>
            </a:extLst>
          </p:cNvPr>
          <p:cNvCxnSpPr>
            <a:cxnSpLocks/>
          </p:cNvCxnSpPr>
          <p:nvPr/>
        </p:nvCxnSpPr>
        <p:spPr>
          <a:xfrm>
            <a:off x="8505207" y="745106"/>
            <a:ext cx="1388606" cy="60087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71BB59-F61C-D532-7376-221D0379EDFE}"/>
              </a:ext>
            </a:extLst>
          </p:cNvPr>
          <p:cNvCxnSpPr>
            <a:cxnSpLocks/>
          </p:cNvCxnSpPr>
          <p:nvPr/>
        </p:nvCxnSpPr>
        <p:spPr>
          <a:xfrm flipV="1">
            <a:off x="6659438" y="2930568"/>
            <a:ext cx="1613798" cy="5888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75F1C-17C8-644B-5492-63C9C8B17D68}"/>
              </a:ext>
            </a:extLst>
          </p:cNvPr>
          <p:cNvCxnSpPr>
            <a:cxnSpLocks/>
          </p:cNvCxnSpPr>
          <p:nvPr/>
        </p:nvCxnSpPr>
        <p:spPr>
          <a:xfrm flipV="1">
            <a:off x="6783109" y="2930250"/>
            <a:ext cx="1613798" cy="5888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9691BB-090A-50F0-58F8-7C19A5AEE57C}"/>
              </a:ext>
            </a:extLst>
          </p:cNvPr>
          <p:cNvCxnSpPr>
            <a:cxnSpLocks/>
          </p:cNvCxnSpPr>
          <p:nvPr/>
        </p:nvCxnSpPr>
        <p:spPr>
          <a:xfrm flipV="1">
            <a:off x="7211843" y="2936581"/>
            <a:ext cx="1613798" cy="5888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79C3E30-90A5-E43B-1E44-AC0FEBFC11EC}"/>
              </a:ext>
            </a:extLst>
          </p:cNvPr>
          <p:cNvCxnSpPr>
            <a:cxnSpLocks/>
          </p:cNvCxnSpPr>
          <p:nvPr/>
        </p:nvCxnSpPr>
        <p:spPr>
          <a:xfrm flipV="1">
            <a:off x="7289844" y="2929494"/>
            <a:ext cx="1613798" cy="5888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64AEFC-7C74-3D37-112A-F2D2EFBC75C1}"/>
              </a:ext>
            </a:extLst>
          </p:cNvPr>
          <p:cNvCxnSpPr>
            <a:cxnSpLocks/>
          </p:cNvCxnSpPr>
          <p:nvPr/>
        </p:nvCxnSpPr>
        <p:spPr>
          <a:xfrm flipV="1">
            <a:off x="7342216" y="2943472"/>
            <a:ext cx="1613798" cy="5888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0F46051-EE1C-BB65-A741-E3A4E68F2C8C}"/>
              </a:ext>
            </a:extLst>
          </p:cNvPr>
          <p:cNvCxnSpPr>
            <a:cxnSpLocks/>
          </p:cNvCxnSpPr>
          <p:nvPr/>
        </p:nvCxnSpPr>
        <p:spPr>
          <a:xfrm flipV="1">
            <a:off x="7485623" y="2930250"/>
            <a:ext cx="1613798" cy="58882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A60AE1-1E25-CFDB-177C-DD872E1FEAAA}"/>
              </a:ext>
            </a:extLst>
          </p:cNvPr>
          <p:cNvCxnSpPr>
            <a:cxnSpLocks/>
          </p:cNvCxnSpPr>
          <p:nvPr/>
        </p:nvCxnSpPr>
        <p:spPr>
          <a:xfrm flipV="1">
            <a:off x="7583974" y="2941717"/>
            <a:ext cx="1613798" cy="5888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EC6654-AEAD-0B81-30BA-815E774334D1}"/>
              </a:ext>
            </a:extLst>
          </p:cNvPr>
          <p:cNvCxnSpPr>
            <a:cxnSpLocks/>
          </p:cNvCxnSpPr>
          <p:nvPr/>
        </p:nvCxnSpPr>
        <p:spPr>
          <a:xfrm>
            <a:off x="6652547" y="3641216"/>
            <a:ext cx="852791" cy="61651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1BF848-2EA3-4D5A-3B07-A7EFE4458FEB}"/>
              </a:ext>
            </a:extLst>
          </p:cNvPr>
          <p:cNvCxnSpPr>
            <a:cxnSpLocks/>
          </p:cNvCxnSpPr>
          <p:nvPr/>
        </p:nvCxnSpPr>
        <p:spPr>
          <a:xfrm>
            <a:off x="6768809" y="3655121"/>
            <a:ext cx="852791" cy="61651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6B157A9-39D7-D6AF-147D-C601AAD04C93}"/>
              </a:ext>
            </a:extLst>
          </p:cNvPr>
          <p:cNvCxnSpPr>
            <a:cxnSpLocks/>
          </p:cNvCxnSpPr>
          <p:nvPr/>
        </p:nvCxnSpPr>
        <p:spPr>
          <a:xfrm>
            <a:off x="7243952" y="3649791"/>
            <a:ext cx="852791" cy="61651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634CDDC-907F-FF45-8B18-E299AE4138CB}"/>
              </a:ext>
            </a:extLst>
          </p:cNvPr>
          <p:cNvCxnSpPr>
            <a:cxnSpLocks/>
          </p:cNvCxnSpPr>
          <p:nvPr/>
        </p:nvCxnSpPr>
        <p:spPr>
          <a:xfrm>
            <a:off x="7319927" y="3643645"/>
            <a:ext cx="826550" cy="6100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C1EFE-FDC6-FF87-8BA4-F15C1A6AA46F}"/>
              </a:ext>
            </a:extLst>
          </p:cNvPr>
          <p:cNvCxnSpPr>
            <a:cxnSpLocks/>
          </p:cNvCxnSpPr>
          <p:nvPr/>
        </p:nvCxnSpPr>
        <p:spPr>
          <a:xfrm>
            <a:off x="7440132" y="3636558"/>
            <a:ext cx="826550" cy="61006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204E15-EA51-D19A-66A4-20C17C2A6D7B}"/>
              </a:ext>
            </a:extLst>
          </p:cNvPr>
          <p:cNvCxnSpPr>
            <a:cxnSpLocks/>
          </p:cNvCxnSpPr>
          <p:nvPr/>
        </p:nvCxnSpPr>
        <p:spPr>
          <a:xfrm>
            <a:off x="7545339" y="3636558"/>
            <a:ext cx="826550" cy="610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6CB64A-E5E3-F833-07F6-E8430AC54532}"/>
              </a:ext>
            </a:extLst>
          </p:cNvPr>
          <p:cNvCxnSpPr>
            <a:cxnSpLocks/>
          </p:cNvCxnSpPr>
          <p:nvPr/>
        </p:nvCxnSpPr>
        <p:spPr>
          <a:xfrm>
            <a:off x="7510109" y="4371508"/>
            <a:ext cx="694934" cy="60167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880C1A-0ACE-11F7-ECE5-CF28FB3AB96D}"/>
              </a:ext>
            </a:extLst>
          </p:cNvPr>
          <p:cNvCxnSpPr>
            <a:cxnSpLocks/>
          </p:cNvCxnSpPr>
          <p:nvPr/>
        </p:nvCxnSpPr>
        <p:spPr>
          <a:xfrm>
            <a:off x="7630336" y="4378595"/>
            <a:ext cx="694934" cy="60167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501C89F-09C2-EF57-ACC1-4D3B5FC74BCD}"/>
              </a:ext>
            </a:extLst>
          </p:cNvPr>
          <p:cNvCxnSpPr>
            <a:cxnSpLocks/>
          </p:cNvCxnSpPr>
          <p:nvPr/>
        </p:nvCxnSpPr>
        <p:spPr>
          <a:xfrm>
            <a:off x="8148178" y="4366921"/>
            <a:ext cx="753366" cy="6062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82A1585-7C2A-86FC-0BBD-63F753807872}"/>
              </a:ext>
            </a:extLst>
          </p:cNvPr>
          <p:cNvCxnSpPr>
            <a:cxnSpLocks/>
          </p:cNvCxnSpPr>
          <p:nvPr/>
        </p:nvCxnSpPr>
        <p:spPr>
          <a:xfrm>
            <a:off x="8230862" y="4378595"/>
            <a:ext cx="753366" cy="60626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A9B411B-05CD-1A32-DA18-2C40D0C21359}"/>
              </a:ext>
            </a:extLst>
          </p:cNvPr>
          <p:cNvCxnSpPr>
            <a:cxnSpLocks/>
          </p:cNvCxnSpPr>
          <p:nvPr/>
        </p:nvCxnSpPr>
        <p:spPr>
          <a:xfrm>
            <a:off x="8277752" y="4384450"/>
            <a:ext cx="753366" cy="606264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1D31AD8-2517-87BA-8F3E-11923B72F5E2}"/>
              </a:ext>
            </a:extLst>
          </p:cNvPr>
          <p:cNvCxnSpPr>
            <a:cxnSpLocks/>
          </p:cNvCxnSpPr>
          <p:nvPr/>
        </p:nvCxnSpPr>
        <p:spPr>
          <a:xfrm>
            <a:off x="8369983" y="4372740"/>
            <a:ext cx="753366" cy="606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E6E8FD-F91E-73B4-8E43-74847A92F624}"/>
              </a:ext>
            </a:extLst>
          </p:cNvPr>
          <p:cNvCxnSpPr>
            <a:cxnSpLocks/>
          </p:cNvCxnSpPr>
          <p:nvPr/>
        </p:nvCxnSpPr>
        <p:spPr>
          <a:xfrm flipV="1">
            <a:off x="7820609" y="5104839"/>
            <a:ext cx="1377163" cy="59178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7F13EA-FFCF-A574-3F67-5214D50FAB96}"/>
              </a:ext>
            </a:extLst>
          </p:cNvPr>
          <p:cNvCxnSpPr>
            <a:cxnSpLocks/>
          </p:cNvCxnSpPr>
          <p:nvPr/>
        </p:nvCxnSpPr>
        <p:spPr>
          <a:xfrm flipV="1">
            <a:off x="7710383" y="5106594"/>
            <a:ext cx="1377163" cy="59178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F38BCFB-A471-7471-A2B1-039571137D14}"/>
              </a:ext>
            </a:extLst>
          </p:cNvPr>
          <p:cNvCxnSpPr>
            <a:cxnSpLocks/>
          </p:cNvCxnSpPr>
          <p:nvPr/>
        </p:nvCxnSpPr>
        <p:spPr>
          <a:xfrm flipV="1">
            <a:off x="7670347" y="5099507"/>
            <a:ext cx="1377163" cy="591786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DCA5A84-21ED-04F3-CFCF-893DFF228869}"/>
              </a:ext>
            </a:extLst>
          </p:cNvPr>
          <p:cNvCxnSpPr>
            <a:cxnSpLocks/>
          </p:cNvCxnSpPr>
          <p:nvPr/>
        </p:nvCxnSpPr>
        <p:spPr>
          <a:xfrm flipV="1">
            <a:off x="7569705" y="5106594"/>
            <a:ext cx="1377163" cy="59178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B2431-23C7-14E1-FD23-03805D390FBB}"/>
              </a:ext>
            </a:extLst>
          </p:cNvPr>
          <p:cNvCxnSpPr>
            <a:cxnSpLocks/>
          </p:cNvCxnSpPr>
          <p:nvPr/>
        </p:nvCxnSpPr>
        <p:spPr>
          <a:xfrm flipV="1">
            <a:off x="6783109" y="5112717"/>
            <a:ext cx="1586874" cy="59275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3ED64DA-F229-3CC8-EF30-717F77EB9D1C}"/>
              </a:ext>
            </a:extLst>
          </p:cNvPr>
          <p:cNvCxnSpPr>
            <a:cxnSpLocks/>
          </p:cNvCxnSpPr>
          <p:nvPr/>
        </p:nvCxnSpPr>
        <p:spPr>
          <a:xfrm flipV="1">
            <a:off x="6671412" y="5087340"/>
            <a:ext cx="1586874" cy="59275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B010BE-8A63-019C-CEF5-DAC73C588DD7}"/>
              </a:ext>
            </a:extLst>
          </p:cNvPr>
          <p:cNvCxnSpPr>
            <a:cxnSpLocks/>
          </p:cNvCxnSpPr>
          <p:nvPr/>
        </p:nvCxnSpPr>
        <p:spPr>
          <a:xfrm>
            <a:off x="4087400" y="741291"/>
            <a:ext cx="54092" cy="6108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5C45890-559F-9E47-6985-2E892CAA6E81}"/>
              </a:ext>
            </a:extLst>
          </p:cNvPr>
          <p:cNvCxnSpPr>
            <a:cxnSpLocks/>
          </p:cNvCxnSpPr>
          <p:nvPr/>
        </p:nvCxnSpPr>
        <p:spPr>
          <a:xfrm flipH="1">
            <a:off x="3922885" y="1473593"/>
            <a:ext cx="219368" cy="5946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82105A-0A9E-DEFE-5050-64F1DEC91329}"/>
              </a:ext>
            </a:extLst>
          </p:cNvPr>
          <p:cNvCxnSpPr>
            <a:cxnSpLocks/>
          </p:cNvCxnSpPr>
          <p:nvPr/>
        </p:nvCxnSpPr>
        <p:spPr>
          <a:xfrm>
            <a:off x="3929398" y="2195522"/>
            <a:ext cx="153580" cy="6062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52A1978-C733-E145-ACB6-09A280F4B9FB}"/>
              </a:ext>
            </a:extLst>
          </p:cNvPr>
          <p:cNvCxnSpPr>
            <a:cxnSpLocks/>
          </p:cNvCxnSpPr>
          <p:nvPr/>
        </p:nvCxnSpPr>
        <p:spPr>
          <a:xfrm flipH="1">
            <a:off x="3727616" y="2925659"/>
            <a:ext cx="371944" cy="5930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F7FC23F-F9BD-5B0A-18A2-1EDB0CD509D1}"/>
              </a:ext>
            </a:extLst>
          </p:cNvPr>
          <p:cNvCxnSpPr>
            <a:cxnSpLocks/>
          </p:cNvCxnSpPr>
          <p:nvPr/>
        </p:nvCxnSpPr>
        <p:spPr>
          <a:xfrm flipH="1">
            <a:off x="3693776" y="3639435"/>
            <a:ext cx="45412" cy="6071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99A1B59-0678-D048-D93B-96C85DD4FFB0}"/>
              </a:ext>
            </a:extLst>
          </p:cNvPr>
          <p:cNvCxnSpPr>
            <a:cxnSpLocks/>
          </p:cNvCxnSpPr>
          <p:nvPr/>
        </p:nvCxnSpPr>
        <p:spPr>
          <a:xfrm flipH="1">
            <a:off x="3673331" y="4372325"/>
            <a:ext cx="4325" cy="6008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8F32B85-722E-5609-F458-E7A4804676F4}"/>
              </a:ext>
            </a:extLst>
          </p:cNvPr>
          <p:cNvCxnSpPr>
            <a:cxnSpLocks/>
          </p:cNvCxnSpPr>
          <p:nvPr/>
        </p:nvCxnSpPr>
        <p:spPr>
          <a:xfrm>
            <a:off x="3886492" y="740108"/>
            <a:ext cx="54092" cy="6108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2CD6E82-C410-C0D3-AC82-6EC86A92C599}"/>
              </a:ext>
            </a:extLst>
          </p:cNvPr>
          <p:cNvCxnSpPr>
            <a:cxnSpLocks/>
          </p:cNvCxnSpPr>
          <p:nvPr/>
        </p:nvCxnSpPr>
        <p:spPr>
          <a:xfrm>
            <a:off x="3856137" y="747935"/>
            <a:ext cx="54092" cy="610873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2DCA41-2B2F-8571-F1A0-E96CAEA2BD14}"/>
              </a:ext>
            </a:extLst>
          </p:cNvPr>
          <p:cNvCxnSpPr>
            <a:cxnSpLocks/>
          </p:cNvCxnSpPr>
          <p:nvPr/>
        </p:nvCxnSpPr>
        <p:spPr>
          <a:xfrm>
            <a:off x="3752351" y="747935"/>
            <a:ext cx="54092" cy="61087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02ABFE-D0D6-F6E2-C84D-DB8490E84928}"/>
              </a:ext>
            </a:extLst>
          </p:cNvPr>
          <p:cNvCxnSpPr>
            <a:cxnSpLocks/>
          </p:cNvCxnSpPr>
          <p:nvPr/>
        </p:nvCxnSpPr>
        <p:spPr>
          <a:xfrm flipH="1">
            <a:off x="3741867" y="1487200"/>
            <a:ext cx="219368" cy="5946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87284DE-0357-1CCE-CAC0-F073654B37CE}"/>
              </a:ext>
            </a:extLst>
          </p:cNvPr>
          <p:cNvCxnSpPr>
            <a:cxnSpLocks/>
          </p:cNvCxnSpPr>
          <p:nvPr/>
        </p:nvCxnSpPr>
        <p:spPr>
          <a:xfrm flipH="1">
            <a:off x="3698548" y="1487200"/>
            <a:ext cx="219368" cy="59468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C77F8E3-017C-EFEB-4580-A0C4B10A32C0}"/>
              </a:ext>
            </a:extLst>
          </p:cNvPr>
          <p:cNvCxnSpPr>
            <a:cxnSpLocks/>
          </p:cNvCxnSpPr>
          <p:nvPr/>
        </p:nvCxnSpPr>
        <p:spPr>
          <a:xfrm flipH="1">
            <a:off x="3654868" y="1474976"/>
            <a:ext cx="219368" cy="5946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6C4AD2-F7EB-F81A-39A9-0A03884F10DA}"/>
              </a:ext>
            </a:extLst>
          </p:cNvPr>
          <p:cNvCxnSpPr>
            <a:cxnSpLocks/>
          </p:cNvCxnSpPr>
          <p:nvPr/>
        </p:nvCxnSpPr>
        <p:spPr>
          <a:xfrm flipH="1">
            <a:off x="3587075" y="1488374"/>
            <a:ext cx="219368" cy="5946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DEA0C46-8D47-5ECB-F6DA-01E183CF2499}"/>
              </a:ext>
            </a:extLst>
          </p:cNvPr>
          <p:cNvCxnSpPr>
            <a:cxnSpLocks/>
          </p:cNvCxnSpPr>
          <p:nvPr/>
        </p:nvCxnSpPr>
        <p:spPr>
          <a:xfrm>
            <a:off x="3581687" y="2201014"/>
            <a:ext cx="153580" cy="606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6F75EFB-279A-0FC7-D9E8-4A64B3735301}"/>
              </a:ext>
            </a:extLst>
          </p:cNvPr>
          <p:cNvCxnSpPr>
            <a:cxnSpLocks/>
          </p:cNvCxnSpPr>
          <p:nvPr/>
        </p:nvCxnSpPr>
        <p:spPr>
          <a:xfrm>
            <a:off x="3633413" y="2189549"/>
            <a:ext cx="153580" cy="606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59640DF-B979-B164-251E-C8F7BEAF26C6}"/>
              </a:ext>
            </a:extLst>
          </p:cNvPr>
          <p:cNvCxnSpPr>
            <a:cxnSpLocks/>
          </p:cNvCxnSpPr>
          <p:nvPr/>
        </p:nvCxnSpPr>
        <p:spPr>
          <a:xfrm>
            <a:off x="3678598" y="2196014"/>
            <a:ext cx="153580" cy="60625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6F04282-F1F6-DC80-EAD3-E0E54CB6E61F}"/>
              </a:ext>
            </a:extLst>
          </p:cNvPr>
          <p:cNvCxnSpPr>
            <a:cxnSpLocks/>
          </p:cNvCxnSpPr>
          <p:nvPr/>
        </p:nvCxnSpPr>
        <p:spPr>
          <a:xfrm>
            <a:off x="3716872" y="2197701"/>
            <a:ext cx="153580" cy="60625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85F6EF7-E03D-5150-96C2-AD8978BDB2A4}"/>
              </a:ext>
            </a:extLst>
          </p:cNvPr>
          <p:cNvCxnSpPr>
            <a:cxnSpLocks/>
          </p:cNvCxnSpPr>
          <p:nvPr/>
        </p:nvCxnSpPr>
        <p:spPr>
          <a:xfrm flipH="1">
            <a:off x="3519036" y="2932747"/>
            <a:ext cx="371944" cy="5930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8DD7804-3756-8EBD-9437-A94FFE0B2BDB}"/>
              </a:ext>
            </a:extLst>
          </p:cNvPr>
          <p:cNvCxnSpPr>
            <a:cxnSpLocks/>
          </p:cNvCxnSpPr>
          <p:nvPr/>
        </p:nvCxnSpPr>
        <p:spPr>
          <a:xfrm flipH="1">
            <a:off x="3488187" y="2934826"/>
            <a:ext cx="371944" cy="59309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C2525B3-8565-FADD-A4A9-1C63F0AB41A6}"/>
              </a:ext>
            </a:extLst>
          </p:cNvPr>
          <p:cNvCxnSpPr>
            <a:cxnSpLocks/>
          </p:cNvCxnSpPr>
          <p:nvPr/>
        </p:nvCxnSpPr>
        <p:spPr>
          <a:xfrm flipH="1">
            <a:off x="3450397" y="2934312"/>
            <a:ext cx="371944" cy="593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32B3FBF-FDB2-2ED1-5C52-D76DF79E6594}"/>
              </a:ext>
            </a:extLst>
          </p:cNvPr>
          <p:cNvCxnSpPr>
            <a:cxnSpLocks/>
          </p:cNvCxnSpPr>
          <p:nvPr/>
        </p:nvCxnSpPr>
        <p:spPr>
          <a:xfrm flipH="1">
            <a:off x="3382052" y="2927349"/>
            <a:ext cx="371944" cy="5930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46868DA-F7B3-51EA-36C4-2EF94D463388}"/>
              </a:ext>
            </a:extLst>
          </p:cNvPr>
          <p:cNvCxnSpPr>
            <a:cxnSpLocks/>
          </p:cNvCxnSpPr>
          <p:nvPr/>
        </p:nvCxnSpPr>
        <p:spPr>
          <a:xfrm flipH="1">
            <a:off x="3327303" y="3641216"/>
            <a:ext cx="45412" cy="6071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18019BE-0C8C-2A43-E6A0-E9822FB2EF1A}"/>
              </a:ext>
            </a:extLst>
          </p:cNvPr>
          <p:cNvCxnSpPr>
            <a:cxnSpLocks/>
          </p:cNvCxnSpPr>
          <p:nvPr/>
        </p:nvCxnSpPr>
        <p:spPr>
          <a:xfrm flipH="1">
            <a:off x="3410111" y="3639896"/>
            <a:ext cx="45412" cy="6071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7DF33F-BDB0-8E11-4EAC-A26209AD462D}"/>
              </a:ext>
            </a:extLst>
          </p:cNvPr>
          <p:cNvCxnSpPr>
            <a:cxnSpLocks/>
          </p:cNvCxnSpPr>
          <p:nvPr/>
        </p:nvCxnSpPr>
        <p:spPr>
          <a:xfrm flipH="1">
            <a:off x="3435691" y="3642162"/>
            <a:ext cx="45412" cy="607187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342982-C8D9-9100-3F1A-5445A24D74DA}"/>
              </a:ext>
            </a:extLst>
          </p:cNvPr>
          <p:cNvCxnSpPr>
            <a:cxnSpLocks/>
          </p:cNvCxnSpPr>
          <p:nvPr/>
        </p:nvCxnSpPr>
        <p:spPr>
          <a:xfrm flipH="1">
            <a:off x="3467517" y="3642124"/>
            <a:ext cx="45412" cy="6071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613A9CC-1D93-4C61-F91E-9DA3105BD4C0}"/>
              </a:ext>
            </a:extLst>
          </p:cNvPr>
          <p:cNvCxnSpPr>
            <a:cxnSpLocks/>
          </p:cNvCxnSpPr>
          <p:nvPr/>
        </p:nvCxnSpPr>
        <p:spPr>
          <a:xfrm flipH="1">
            <a:off x="3333786" y="4356329"/>
            <a:ext cx="4325" cy="6008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21B4BA-8162-8D2D-F894-36325AB64130}"/>
              </a:ext>
            </a:extLst>
          </p:cNvPr>
          <p:cNvCxnSpPr>
            <a:cxnSpLocks/>
          </p:cNvCxnSpPr>
          <p:nvPr/>
        </p:nvCxnSpPr>
        <p:spPr>
          <a:xfrm flipH="1">
            <a:off x="3417112" y="4369623"/>
            <a:ext cx="4325" cy="6008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A0CF9C1-3F6C-3148-D078-D9D4086DEE09}"/>
              </a:ext>
            </a:extLst>
          </p:cNvPr>
          <p:cNvCxnSpPr>
            <a:cxnSpLocks/>
          </p:cNvCxnSpPr>
          <p:nvPr/>
        </p:nvCxnSpPr>
        <p:spPr>
          <a:xfrm flipH="1">
            <a:off x="3449825" y="4370413"/>
            <a:ext cx="4325" cy="600860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467138C-0F96-CB0F-2DFB-CD78C39DEC9D}"/>
              </a:ext>
            </a:extLst>
          </p:cNvPr>
          <p:cNvCxnSpPr>
            <a:cxnSpLocks/>
          </p:cNvCxnSpPr>
          <p:nvPr/>
        </p:nvCxnSpPr>
        <p:spPr>
          <a:xfrm flipH="1">
            <a:off x="3483336" y="4376963"/>
            <a:ext cx="4325" cy="6008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60DDE14-4A86-B5DE-872C-D19CC6D76C07}"/>
              </a:ext>
            </a:extLst>
          </p:cNvPr>
          <p:cNvCxnSpPr>
            <a:cxnSpLocks/>
          </p:cNvCxnSpPr>
          <p:nvPr/>
        </p:nvCxnSpPr>
        <p:spPr>
          <a:xfrm flipH="1">
            <a:off x="3292266" y="5102562"/>
            <a:ext cx="32686" cy="61305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1E2D66-8F92-8C1D-F575-EB40DD78BD65}"/>
              </a:ext>
            </a:extLst>
          </p:cNvPr>
          <p:cNvCxnSpPr>
            <a:cxnSpLocks/>
          </p:cNvCxnSpPr>
          <p:nvPr/>
        </p:nvCxnSpPr>
        <p:spPr>
          <a:xfrm flipH="1">
            <a:off x="3458397" y="5091971"/>
            <a:ext cx="32686" cy="6130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60E408-35D6-11EE-1548-3E5F64F40860}"/>
              </a:ext>
            </a:extLst>
          </p:cNvPr>
          <p:cNvCxnSpPr>
            <a:cxnSpLocks/>
          </p:cNvCxnSpPr>
          <p:nvPr/>
        </p:nvCxnSpPr>
        <p:spPr>
          <a:xfrm flipH="1">
            <a:off x="3419812" y="5087279"/>
            <a:ext cx="32686" cy="613059"/>
          </a:xfrm>
          <a:prstGeom prst="line">
            <a:avLst/>
          </a:prstGeom>
          <a:ln>
            <a:solidFill>
              <a:srgbClr val="FF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6BD43D-D611-403D-5C3B-A40AB79AD2AB}"/>
              </a:ext>
            </a:extLst>
          </p:cNvPr>
          <p:cNvSpPr txBox="1"/>
          <p:nvPr/>
        </p:nvSpPr>
        <p:spPr>
          <a:xfrm>
            <a:off x="9039412" y="1903385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Blocker residue, Kanteev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EE9530-D87F-AEF7-936A-4930AF1C80A2}"/>
              </a:ext>
            </a:extLst>
          </p:cNvPr>
          <p:cNvCxnSpPr>
            <a:cxnSpLocks/>
          </p:cNvCxnSpPr>
          <p:nvPr/>
        </p:nvCxnSpPr>
        <p:spPr>
          <a:xfrm>
            <a:off x="7641705" y="744205"/>
            <a:ext cx="1287661" cy="604771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E13FE-57FF-9595-D9CA-B4F212FA9F9C}"/>
              </a:ext>
            </a:extLst>
          </p:cNvPr>
          <p:cNvCxnSpPr>
            <a:cxnSpLocks/>
          </p:cNvCxnSpPr>
          <p:nvPr/>
        </p:nvCxnSpPr>
        <p:spPr>
          <a:xfrm flipV="1">
            <a:off x="7647893" y="1495887"/>
            <a:ext cx="1301846" cy="55814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C24DF-8ABA-6A04-E78B-C34C9CB00CD1}"/>
              </a:ext>
            </a:extLst>
          </p:cNvPr>
          <p:cNvCxnSpPr>
            <a:cxnSpLocks/>
          </p:cNvCxnSpPr>
          <p:nvPr/>
        </p:nvCxnSpPr>
        <p:spPr>
          <a:xfrm flipV="1">
            <a:off x="7641705" y="1973230"/>
            <a:ext cx="1466211" cy="1125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FDAECB-8D60-2079-581F-16562DC048C5}"/>
              </a:ext>
            </a:extLst>
          </p:cNvPr>
          <p:cNvSpPr txBox="1"/>
          <p:nvPr/>
        </p:nvSpPr>
        <p:spPr>
          <a:xfrm>
            <a:off x="7646643" y="344724"/>
            <a:ext cx="18389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Gatekeeper, F259, 68%, Kampatsikas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6E0C72-E239-AE1D-DA13-1F61C23D93FC}"/>
              </a:ext>
            </a:extLst>
          </p:cNvPr>
          <p:cNvCxnSpPr>
            <a:cxnSpLocks/>
          </p:cNvCxnSpPr>
          <p:nvPr/>
        </p:nvCxnSpPr>
        <p:spPr>
          <a:xfrm flipV="1">
            <a:off x="7958614" y="533123"/>
            <a:ext cx="299672" cy="21139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9B7B5-90C2-734C-E8B4-B68FC1B80E96}"/>
              </a:ext>
            </a:extLst>
          </p:cNvPr>
          <p:cNvCxnSpPr>
            <a:cxnSpLocks/>
          </p:cNvCxnSpPr>
          <p:nvPr/>
        </p:nvCxnSpPr>
        <p:spPr>
          <a:xfrm>
            <a:off x="8343088" y="2907499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7D58C5-8B47-8919-7815-0ACB27405F90}"/>
              </a:ext>
            </a:extLst>
          </p:cNvPr>
          <p:cNvSpPr txBox="1"/>
          <p:nvPr/>
        </p:nvSpPr>
        <p:spPr>
          <a:xfrm>
            <a:off x="9746002" y="3259525"/>
            <a:ext cx="2231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First activity controller (HisB</a:t>
            </a:r>
            <a:r>
              <a:rPr lang="en-DK" sz="800" baseline="-25000" dirty="0"/>
              <a:t>1</a:t>
            </a:r>
            <a:r>
              <a:rPr lang="en-DK" sz="800" dirty="0"/>
              <a:t>+1), Kampatsikas</a:t>
            </a:r>
            <a:endParaRPr lang="en-DK" sz="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DA677-4EAB-3199-651D-B5614BBB04A6}"/>
              </a:ext>
            </a:extLst>
          </p:cNvPr>
          <p:cNvSpPr txBox="1"/>
          <p:nvPr/>
        </p:nvSpPr>
        <p:spPr>
          <a:xfrm>
            <a:off x="3063790" y="224588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Thioether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833F3-FEC1-F908-D092-71B1BB34EF48}"/>
              </a:ext>
            </a:extLst>
          </p:cNvPr>
          <p:cNvCxnSpPr>
            <a:cxnSpLocks/>
          </p:cNvCxnSpPr>
          <p:nvPr/>
        </p:nvCxnSpPr>
        <p:spPr>
          <a:xfrm>
            <a:off x="7671731" y="5836478"/>
            <a:ext cx="1445236" cy="4297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124E122-F136-4E26-3AF2-ECA0775664B5}"/>
              </a:ext>
            </a:extLst>
          </p:cNvPr>
          <p:cNvSpPr txBox="1"/>
          <p:nvPr/>
        </p:nvSpPr>
        <p:spPr>
          <a:xfrm>
            <a:off x="9065706" y="6159590"/>
            <a:ext cx="1941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The seventh His (HisB</a:t>
            </a:r>
            <a:r>
              <a:rPr lang="en-DK" sz="800" baseline="-25000" dirty="0"/>
              <a:t>3</a:t>
            </a:r>
            <a:r>
              <a:rPr lang="en-DK" sz="800" dirty="0"/>
              <a:t>-1), Kampatsikas</a:t>
            </a:r>
            <a:endParaRPr lang="en-DK" sz="800" baseline="-25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E7A8AA-01DE-ACBC-3B56-6515F5B013C2}"/>
              </a:ext>
            </a:extLst>
          </p:cNvPr>
          <p:cNvCxnSpPr>
            <a:cxnSpLocks/>
          </p:cNvCxnSpPr>
          <p:nvPr/>
        </p:nvCxnSpPr>
        <p:spPr>
          <a:xfrm>
            <a:off x="4849502" y="2785270"/>
            <a:ext cx="95043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0AE846-6425-94A3-D82D-25584C71105B}"/>
              </a:ext>
            </a:extLst>
          </p:cNvPr>
          <p:cNvCxnSpPr>
            <a:cxnSpLocks/>
          </p:cNvCxnSpPr>
          <p:nvPr/>
        </p:nvCxnSpPr>
        <p:spPr>
          <a:xfrm>
            <a:off x="5763902" y="2785270"/>
            <a:ext cx="396973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277497-B8A2-143C-77B4-335CF7B56362}"/>
              </a:ext>
            </a:extLst>
          </p:cNvPr>
          <p:cNvCxnSpPr>
            <a:cxnSpLocks/>
          </p:cNvCxnSpPr>
          <p:nvPr/>
        </p:nvCxnSpPr>
        <p:spPr>
          <a:xfrm>
            <a:off x="3735267" y="4806381"/>
            <a:ext cx="155713" cy="17404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12662B-C1A2-9434-5891-1B94DB95BF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365315" y="440032"/>
            <a:ext cx="268098" cy="9175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44E40E-18A7-4B08-2043-634E66D69E59}"/>
              </a:ext>
            </a:extLst>
          </p:cNvPr>
          <p:cNvCxnSpPr>
            <a:cxnSpLocks/>
          </p:cNvCxnSpPr>
          <p:nvPr/>
        </p:nvCxnSpPr>
        <p:spPr>
          <a:xfrm>
            <a:off x="4606462" y="4231992"/>
            <a:ext cx="19001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BC1329-7C57-735E-A8FB-F3AE2341AEE6}"/>
              </a:ext>
            </a:extLst>
          </p:cNvPr>
          <p:cNvCxnSpPr>
            <a:cxnSpLocks/>
          </p:cNvCxnSpPr>
          <p:nvPr/>
        </p:nvCxnSpPr>
        <p:spPr>
          <a:xfrm flipV="1">
            <a:off x="3282871" y="4068607"/>
            <a:ext cx="226004" cy="1780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1A1ACE-DE03-7B62-93EA-257BB172F5FC}"/>
              </a:ext>
            </a:extLst>
          </p:cNvPr>
          <p:cNvCxnSpPr>
            <a:cxnSpLocks/>
          </p:cNvCxnSpPr>
          <p:nvPr/>
        </p:nvCxnSpPr>
        <p:spPr>
          <a:xfrm>
            <a:off x="3851551" y="4068607"/>
            <a:ext cx="190015" cy="17653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006686-0E28-78AD-8CF5-77E87A8FA901}"/>
              </a:ext>
            </a:extLst>
          </p:cNvPr>
          <p:cNvCxnSpPr>
            <a:cxnSpLocks/>
          </p:cNvCxnSpPr>
          <p:nvPr/>
        </p:nvCxnSpPr>
        <p:spPr>
          <a:xfrm>
            <a:off x="5635390" y="4225649"/>
            <a:ext cx="668855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D7B2C6F-E6B8-A878-310F-46F1B985B10E}"/>
              </a:ext>
            </a:extLst>
          </p:cNvPr>
          <p:cNvCxnSpPr>
            <a:cxnSpLocks/>
          </p:cNvCxnSpPr>
          <p:nvPr/>
        </p:nvCxnSpPr>
        <p:spPr>
          <a:xfrm>
            <a:off x="6902876" y="3639204"/>
            <a:ext cx="1584847" cy="133127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07256-E6BE-37EF-CAC2-A24A644253EB}"/>
              </a:ext>
            </a:extLst>
          </p:cNvPr>
          <p:cNvCxnSpPr>
            <a:cxnSpLocks/>
          </p:cNvCxnSpPr>
          <p:nvPr/>
        </p:nvCxnSpPr>
        <p:spPr>
          <a:xfrm>
            <a:off x="4992799" y="5679002"/>
            <a:ext cx="571822" cy="47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F94C8E-1E20-B1A9-C57B-B285B0EDF264}"/>
              </a:ext>
            </a:extLst>
          </p:cNvPr>
          <p:cNvCxnSpPr>
            <a:cxnSpLocks/>
          </p:cNvCxnSpPr>
          <p:nvPr/>
        </p:nvCxnSpPr>
        <p:spPr>
          <a:xfrm flipH="1">
            <a:off x="3654868" y="5140297"/>
            <a:ext cx="40749" cy="5387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06D3DE-2776-9C8A-43EE-398536CB57B0}"/>
              </a:ext>
            </a:extLst>
          </p:cNvPr>
          <p:cNvSpPr txBox="1"/>
          <p:nvPr/>
        </p:nvSpPr>
        <p:spPr>
          <a:xfrm>
            <a:off x="-100853" y="632012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ppovv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F31AAA-C823-BBAF-51A8-CEE8841FF422}"/>
              </a:ext>
            </a:extLst>
          </p:cNvPr>
          <p:cNvCxnSpPr>
            <a:cxnSpLocks/>
          </p:cNvCxnSpPr>
          <p:nvPr/>
        </p:nvCxnSpPr>
        <p:spPr>
          <a:xfrm>
            <a:off x="7296185" y="768119"/>
            <a:ext cx="1301846" cy="590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260E98-3491-E9CF-4D83-016198853D7F}"/>
              </a:ext>
            </a:extLst>
          </p:cNvPr>
          <p:cNvCxnSpPr>
            <a:cxnSpLocks/>
          </p:cNvCxnSpPr>
          <p:nvPr/>
        </p:nvCxnSpPr>
        <p:spPr>
          <a:xfrm flipV="1">
            <a:off x="6941312" y="2961741"/>
            <a:ext cx="1629095" cy="55657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45C445-9F0E-F5DF-32A8-DEE4538A9BCD}"/>
              </a:ext>
            </a:extLst>
          </p:cNvPr>
          <p:cNvCxnSpPr>
            <a:cxnSpLocks/>
          </p:cNvCxnSpPr>
          <p:nvPr/>
        </p:nvCxnSpPr>
        <p:spPr>
          <a:xfrm>
            <a:off x="8261711" y="772087"/>
            <a:ext cx="1388606" cy="6008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EB6EF6-7273-EAC1-22CF-6A98CEB624CD}"/>
              </a:ext>
            </a:extLst>
          </p:cNvPr>
          <p:cNvCxnSpPr>
            <a:cxnSpLocks/>
          </p:cNvCxnSpPr>
          <p:nvPr/>
        </p:nvCxnSpPr>
        <p:spPr>
          <a:xfrm>
            <a:off x="8009146" y="2223292"/>
            <a:ext cx="963290" cy="6145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4E1EB6-E14B-AF85-A462-E9F7191903F9}"/>
              </a:ext>
            </a:extLst>
          </p:cNvPr>
          <p:cNvCxnSpPr>
            <a:cxnSpLocks/>
          </p:cNvCxnSpPr>
          <p:nvPr/>
        </p:nvCxnSpPr>
        <p:spPr>
          <a:xfrm>
            <a:off x="7966076" y="2235652"/>
            <a:ext cx="963290" cy="6145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0EBE96-674C-8D82-776C-F29EC68D8D19}"/>
              </a:ext>
            </a:extLst>
          </p:cNvPr>
          <p:cNvCxnSpPr>
            <a:cxnSpLocks/>
          </p:cNvCxnSpPr>
          <p:nvPr/>
        </p:nvCxnSpPr>
        <p:spPr>
          <a:xfrm>
            <a:off x="7915262" y="2232950"/>
            <a:ext cx="963290" cy="6145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C93CF7-3487-D8D0-A1B6-FA1BCBDE1F2B}"/>
              </a:ext>
            </a:extLst>
          </p:cNvPr>
          <p:cNvCxnSpPr>
            <a:cxnSpLocks/>
          </p:cNvCxnSpPr>
          <p:nvPr/>
        </p:nvCxnSpPr>
        <p:spPr>
          <a:xfrm>
            <a:off x="7640429" y="2212919"/>
            <a:ext cx="905253" cy="590699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104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28</cp:revision>
  <dcterms:created xsi:type="dcterms:W3CDTF">2024-04-22T11:19:00Z</dcterms:created>
  <dcterms:modified xsi:type="dcterms:W3CDTF">2024-04-23T18:50:18Z</dcterms:modified>
</cp:coreProperties>
</file>