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/>
    <p:restoredTop sz="94653"/>
  </p:normalViewPr>
  <p:slideViewPr>
    <p:cSldViewPr snapToGrid="0" showGuides="1">
      <p:cViewPr>
        <p:scale>
          <a:sx n="190" d="100"/>
          <a:sy n="190" d="100"/>
        </p:scale>
        <p:origin x="-328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879C-395E-D009-AC10-7C91614C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387E0-070F-5978-BDDF-6FCE4550A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CD57-3071-C3D0-A0BE-AB00C65B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924C-8B32-8885-7AAE-D446D999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06FA-9FCD-4A87-DE70-D995471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22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DBCF-FA6A-1F85-B3DD-C16A988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CBD7-5306-B80B-E884-62FA7E1A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997-20C0-3C8A-0CD8-19680DC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0A52-DA2D-1278-BC1D-28D86FC8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7EC6-3DE3-CDC2-8E8C-BDE4995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56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6846D-739D-8C0E-CC96-47C984D9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96C22-0884-FC34-A29A-D3C866A3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8126-2082-468B-2C06-D6B528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EAE9-2EE1-ABA3-6075-41CDC5E6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A3C2-0951-B32C-A375-BAC40E37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84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6C99-7646-81F4-013B-99AD23C3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2E22-70EA-0C83-53B3-D91AA5A7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DD24-6391-4160-B0F7-413DBA34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3BB5-A48E-BFF8-22A1-14CB1ACF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C963-4166-B42C-8CAD-6B22FD25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614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F6F8-3C07-42BD-6D9F-37F9683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E5A52-849B-3AED-12A9-D7307140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1203-2C87-6952-323E-D2D9B82E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C1A6-39EC-EF57-CBBE-FC6E228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8199-F2CB-A0AF-D481-18E818DA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767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8B4B-056B-2897-15D1-F0BF12FC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B6E7-0E8F-ADC0-5DEB-47BF3AF1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957E-97BC-9C5E-AD56-3C0C423E5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29944-A270-279A-FF72-C6BF1F8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F1A9-B886-0FF7-A074-90BD1B0E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5F082-EDD3-21F4-3F4D-67A722E0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39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0172-B149-160C-2BE9-2BE59708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4A05-97D7-A144-B0C8-65985E03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CD7E-AB5C-A5E0-A3DD-8BB97CB9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591A6-7363-1CF1-9534-459EB2769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F135-A46D-93BB-188E-B5AF69717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D8E4D-2F4A-E1A4-CF8C-24E6D6F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4052B-6990-5966-5764-157E3759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501C6-B961-A246-1ACB-9A6A72B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87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F62D-C6BD-2824-780F-ADC88D9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74113-36E1-F0C4-A4F5-5EA7D0A1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2911A-3408-92EC-B744-15D1DF12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108A-B206-AC14-9356-11086AD4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721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33C-8246-5027-BAD2-24E6F1DC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DC14-BCC5-FCA2-3B25-F55DC61E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E1EE4-D62E-FC84-4BDA-D1199A78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59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D8D2-4DBD-DE17-1E0F-615DF68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1FD2-DC0E-B6B8-675D-7DB427F1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6825-137A-6575-F90B-B9B0D4D1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2EE5-4231-18A0-4B9D-89A0E282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82E4-3969-2CDA-AC4B-B9FEC50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E4F3-AD03-E281-0256-8E67E0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74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FD8-BA4F-9C66-8E65-FE15648B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0799-8DD8-EBE8-8440-CC1D0CF15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6EC01-188F-73A8-CE2A-FC421E91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B086-23DA-85F4-DCD4-260B1964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93B1-5C65-E318-2F44-2A9741A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1A805-200F-735C-F229-F1F1117A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88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3CB28-C748-558C-80E3-47C92CA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6639-E28D-799D-1A15-91A10B28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C75A-F4EE-9B27-584F-19949DA8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0B4D9-A2C3-A341-9EB9-3D666583F0E8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EE92-B6EA-CD04-E4A5-53823D22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92CE-6CE1-992B-BF76-782DDC40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64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8" y="255722"/>
            <a:ext cx="9483487" cy="5945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83771"/>
            <a:ext cx="554182" cy="597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3191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3191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32562"/>
            <a:ext cx="223652" cy="60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927534"/>
            <a:ext cx="420704" cy="620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-276443" y="56832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83770"/>
            <a:ext cx="1636816" cy="58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91737" y="274531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153133" y="421544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-30064" y="3473542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-32043" y="493758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429150" y="565208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34099"/>
            <a:ext cx="1308267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303095" y="4931681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409837"/>
            <a:ext cx="536878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84585"/>
            <a:ext cx="910950" cy="602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59828"/>
            <a:ext cx="990119" cy="588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32562"/>
            <a:ext cx="495060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488374"/>
            <a:ext cx="1057159" cy="6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74366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507422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224346"/>
            <a:ext cx="41653" cy="609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44038"/>
            <a:ext cx="20826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83012"/>
            <a:ext cx="3124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99490"/>
            <a:ext cx="38273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121905"/>
            <a:ext cx="5910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83770"/>
            <a:ext cx="39517" cy="59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507422"/>
            <a:ext cx="242488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219662"/>
            <a:ext cx="179662" cy="603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52123"/>
            <a:ext cx="384673" cy="595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66453"/>
            <a:ext cx="45572" cy="620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409837"/>
            <a:ext cx="3910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123411"/>
            <a:ext cx="57300" cy="602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99490"/>
            <a:ext cx="65372" cy="602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73346"/>
            <a:ext cx="49706" cy="61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41948" y="5112826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7465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82942"/>
            <a:ext cx="1301846" cy="590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62172"/>
            <a:ext cx="1336963" cy="619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3191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36422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32562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1654" y="2231973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219662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219660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98845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50312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50780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507399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8054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6897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74366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59828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5951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7336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6628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72732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5951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7097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70476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66453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79051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72905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6581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6581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400768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407855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96181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407855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41371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40200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34099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3585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128767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3585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41977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116600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70551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502853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224782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5491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68695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401585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69368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7719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7719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51646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51646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504236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517634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3027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218809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22527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226961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62007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64086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63572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5660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7047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6915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71422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71384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85589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9888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9967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76778" y="4399490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31822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121231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116539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2528" y="255722"/>
            <a:ext cx="9483486" cy="59453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54511"/>
            <a:ext cx="554182" cy="597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0265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0265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03302"/>
            <a:ext cx="223652" cy="60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883644"/>
            <a:ext cx="420704" cy="620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273504" y="58326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54510"/>
            <a:ext cx="1636816" cy="58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41503" y="278473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271482" y="423651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224967" y="350448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252218" y="495718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271482" y="568224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04839"/>
            <a:ext cx="1308267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-153477" y="495718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380577"/>
            <a:ext cx="536878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40695"/>
            <a:ext cx="910950" cy="602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15938"/>
            <a:ext cx="990119" cy="588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03302"/>
            <a:ext cx="495060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459114"/>
            <a:ext cx="1057159" cy="6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45106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478162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195086"/>
            <a:ext cx="41653" cy="609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14778"/>
            <a:ext cx="20826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53752"/>
            <a:ext cx="3124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70230"/>
            <a:ext cx="38273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092645"/>
            <a:ext cx="5910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54510"/>
            <a:ext cx="39517" cy="59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478162"/>
            <a:ext cx="242488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190402"/>
            <a:ext cx="179662" cy="603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22863"/>
            <a:ext cx="384673" cy="595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37193"/>
            <a:ext cx="45572" cy="620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380577"/>
            <a:ext cx="3910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094151"/>
            <a:ext cx="57300" cy="602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70230"/>
            <a:ext cx="65372" cy="602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29456"/>
            <a:ext cx="49706" cy="61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41948" y="5083566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4539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53682"/>
            <a:ext cx="1301846" cy="590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32912"/>
            <a:ext cx="1336963" cy="619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0265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07162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03302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4423" y="2207589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190402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190400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69585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47386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47854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478139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5128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3971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45106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30568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3025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36581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29494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43472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3025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4171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41216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37193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49791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43645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3655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3655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371508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378595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66921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378595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38445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37274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04839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0659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099507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0659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12717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087340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41291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473593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195522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2565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39435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372325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40108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4793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4793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48720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48720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474976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488374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0101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189549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19601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197701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32747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34826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34312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2734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4121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3989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42162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42124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56329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6962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7041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76778" y="4370230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02562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091971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087279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BD43D-D611-403D-5C3B-A40AB79AD2AB}"/>
              </a:ext>
            </a:extLst>
          </p:cNvPr>
          <p:cNvSpPr txBox="1"/>
          <p:nvPr/>
        </p:nvSpPr>
        <p:spPr>
          <a:xfrm>
            <a:off x="9039412" y="190338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Blocker residue, Kanteev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E9530-D87F-AEF7-936A-4930AF1C80A2}"/>
              </a:ext>
            </a:extLst>
          </p:cNvPr>
          <p:cNvCxnSpPr>
            <a:cxnSpLocks/>
          </p:cNvCxnSpPr>
          <p:nvPr/>
        </p:nvCxnSpPr>
        <p:spPr>
          <a:xfrm>
            <a:off x="7641705" y="744205"/>
            <a:ext cx="1287661" cy="604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E13FE-57FF-9595-D9CA-B4F212FA9F9C}"/>
              </a:ext>
            </a:extLst>
          </p:cNvPr>
          <p:cNvCxnSpPr>
            <a:cxnSpLocks/>
          </p:cNvCxnSpPr>
          <p:nvPr/>
        </p:nvCxnSpPr>
        <p:spPr>
          <a:xfrm flipV="1">
            <a:off x="7647893" y="149588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C24DF-8ABA-6A04-E78B-C34C9CB00CD1}"/>
              </a:ext>
            </a:extLst>
          </p:cNvPr>
          <p:cNvCxnSpPr>
            <a:cxnSpLocks/>
          </p:cNvCxnSpPr>
          <p:nvPr/>
        </p:nvCxnSpPr>
        <p:spPr>
          <a:xfrm flipV="1">
            <a:off x="7641705" y="1973230"/>
            <a:ext cx="1466211" cy="1125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FDAECB-8D60-2079-581F-16562DC048C5}"/>
              </a:ext>
            </a:extLst>
          </p:cNvPr>
          <p:cNvSpPr txBox="1"/>
          <p:nvPr/>
        </p:nvSpPr>
        <p:spPr>
          <a:xfrm>
            <a:off x="7646643" y="344724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Gatekeeper, F259, 68%, Kampatsikas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6E0C72-E239-AE1D-DA13-1F61C23D93FC}"/>
              </a:ext>
            </a:extLst>
          </p:cNvPr>
          <p:cNvCxnSpPr>
            <a:cxnSpLocks/>
          </p:cNvCxnSpPr>
          <p:nvPr/>
        </p:nvCxnSpPr>
        <p:spPr>
          <a:xfrm flipV="1">
            <a:off x="7958614" y="533123"/>
            <a:ext cx="299672" cy="2113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9B7B5-90C2-734C-E8B4-B68FC1B80E96}"/>
              </a:ext>
            </a:extLst>
          </p:cNvPr>
          <p:cNvCxnSpPr>
            <a:cxnSpLocks/>
          </p:cNvCxnSpPr>
          <p:nvPr/>
        </p:nvCxnSpPr>
        <p:spPr>
          <a:xfrm>
            <a:off x="8343088" y="2907499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D58C5-8B47-8919-7815-0ACB27405F90}"/>
              </a:ext>
            </a:extLst>
          </p:cNvPr>
          <p:cNvSpPr txBox="1"/>
          <p:nvPr/>
        </p:nvSpPr>
        <p:spPr>
          <a:xfrm>
            <a:off x="9746002" y="3259525"/>
            <a:ext cx="2231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First activity controller (HisB</a:t>
            </a:r>
            <a:r>
              <a:rPr lang="en-DK" sz="800" baseline="-25000" dirty="0"/>
              <a:t>1</a:t>
            </a:r>
            <a:r>
              <a:rPr lang="en-DK" sz="800" dirty="0"/>
              <a:t>+1), Kampatsikas</a:t>
            </a:r>
            <a:endParaRPr lang="en-DK" sz="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DA677-4EAB-3199-651D-B5614BBB04A6}"/>
              </a:ext>
            </a:extLst>
          </p:cNvPr>
          <p:cNvSpPr txBox="1"/>
          <p:nvPr/>
        </p:nvSpPr>
        <p:spPr>
          <a:xfrm>
            <a:off x="3063790" y="22458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Thioether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833F3-FEC1-F908-D092-71B1BB34EF48}"/>
              </a:ext>
            </a:extLst>
          </p:cNvPr>
          <p:cNvCxnSpPr>
            <a:cxnSpLocks/>
          </p:cNvCxnSpPr>
          <p:nvPr/>
        </p:nvCxnSpPr>
        <p:spPr>
          <a:xfrm>
            <a:off x="7671731" y="5836478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24E122-F136-4E26-3AF2-ECA0775664B5}"/>
              </a:ext>
            </a:extLst>
          </p:cNvPr>
          <p:cNvSpPr txBox="1"/>
          <p:nvPr/>
        </p:nvSpPr>
        <p:spPr>
          <a:xfrm>
            <a:off x="9065706" y="6159590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The seventh His (HisB</a:t>
            </a:r>
            <a:r>
              <a:rPr lang="en-DK" sz="800" baseline="-25000" dirty="0"/>
              <a:t>3</a:t>
            </a:r>
            <a:r>
              <a:rPr lang="en-DK" sz="800" dirty="0"/>
              <a:t>-1), Kampatsikas</a:t>
            </a:r>
            <a:endParaRPr lang="en-DK" sz="8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E7A8AA-01DE-ACBC-3B56-6515F5B013C2}"/>
              </a:ext>
            </a:extLst>
          </p:cNvPr>
          <p:cNvCxnSpPr>
            <a:cxnSpLocks/>
          </p:cNvCxnSpPr>
          <p:nvPr/>
        </p:nvCxnSpPr>
        <p:spPr>
          <a:xfrm>
            <a:off x="4849502" y="2785270"/>
            <a:ext cx="95043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0AE846-6425-94A3-D82D-25584C71105B}"/>
              </a:ext>
            </a:extLst>
          </p:cNvPr>
          <p:cNvCxnSpPr>
            <a:cxnSpLocks/>
          </p:cNvCxnSpPr>
          <p:nvPr/>
        </p:nvCxnSpPr>
        <p:spPr>
          <a:xfrm>
            <a:off x="5763902" y="2785270"/>
            <a:ext cx="396973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277497-B8A2-143C-77B4-335CF7B56362}"/>
              </a:ext>
            </a:extLst>
          </p:cNvPr>
          <p:cNvCxnSpPr>
            <a:cxnSpLocks/>
          </p:cNvCxnSpPr>
          <p:nvPr/>
        </p:nvCxnSpPr>
        <p:spPr>
          <a:xfrm>
            <a:off x="3735267" y="4806381"/>
            <a:ext cx="155713" cy="1740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12662B-C1A2-9434-5891-1B94DB95BF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365315" y="440032"/>
            <a:ext cx="268098" cy="917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44E40E-18A7-4B08-2043-634E66D69E59}"/>
              </a:ext>
            </a:extLst>
          </p:cNvPr>
          <p:cNvCxnSpPr>
            <a:cxnSpLocks/>
          </p:cNvCxnSpPr>
          <p:nvPr/>
        </p:nvCxnSpPr>
        <p:spPr>
          <a:xfrm>
            <a:off x="4606462" y="4231992"/>
            <a:ext cx="190015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BC1329-7C57-735E-A8FB-F3AE2341AEE6}"/>
              </a:ext>
            </a:extLst>
          </p:cNvPr>
          <p:cNvCxnSpPr>
            <a:cxnSpLocks/>
          </p:cNvCxnSpPr>
          <p:nvPr/>
        </p:nvCxnSpPr>
        <p:spPr>
          <a:xfrm flipV="1">
            <a:off x="3282871" y="4068607"/>
            <a:ext cx="226004" cy="17801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1A1ACE-DE03-7B62-93EA-257BB172F5FC}"/>
              </a:ext>
            </a:extLst>
          </p:cNvPr>
          <p:cNvCxnSpPr>
            <a:cxnSpLocks/>
          </p:cNvCxnSpPr>
          <p:nvPr/>
        </p:nvCxnSpPr>
        <p:spPr>
          <a:xfrm>
            <a:off x="3851551" y="4068607"/>
            <a:ext cx="190015" cy="17653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006686-0E28-78AD-8CF5-77E87A8FA901}"/>
              </a:ext>
            </a:extLst>
          </p:cNvPr>
          <p:cNvCxnSpPr>
            <a:cxnSpLocks/>
          </p:cNvCxnSpPr>
          <p:nvPr/>
        </p:nvCxnSpPr>
        <p:spPr>
          <a:xfrm>
            <a:off x="5635390" y="4225649"/>
            <a:ext cx="668855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B2C6F-E6B8-A878-310F-46F1B985B10E}"/>
              </a:ext>
            </a:extLst>
          </p:cNvPr>
          <p:cNvCxnSpPr>
            <a:cxnSpLocks/>
          </p:cNvCxnSpPr>
          <p:nvPr/>
        </p:nvCxnSpPr>
        <p:spPr>
          <a:xfrm>
            <a:off x="6902876" y="3639204"/>
            <a:ext cx="1584847" cy="1331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7256-E6BE-37EF-CAC2-A24A644253EB}"/>
              </a:ext>
            </a:extLst>
          </p:cNvPr>
          <p:cNvCxnSpPr>
            <a:cxnSpLocks/>
          </p:cNvCxnSpPr>
          <p:nvPr/>
        </p:nvCxnSpPr>
        <p:spPr>
          <a:xfrm>
            <a:off x="4992799" y="5679002"/>
            <a:ext cx="571822" cy="4748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2529" y="255722"/>
            <a:ext cx="9483484" cy="59453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54511"/>
            <a:ext cx="554182" cy="5977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02657"/>
            <a:ext cx="767938" cy="5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02657"/>
            <a:ext cx="767938" cy="5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03302"/>
            <a:ext cx="223652" cy="601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883644"/>
            <a:ext cx="420704" cy="6204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273504" y="58326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54510"/>
            <a:ext cx="1636816" cy="5899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41503" y="278473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271482" y="423651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224967" y="350448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252218" y="495718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271482" y="568224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04839"/>
            <a:ext cx="1308267" cy="5917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-153477" y="495718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380577"/>
            <a:ext cx="536878" cy="59363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40695"/>
            <a:ext cx="910950" cy="6024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15938"/>
            <a:ext cx="990119" cy="5881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03302"/>
            <a:ext cx="495060" cy="5906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502657"/>
            <a:ext cx="1017575" cy="5581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45106"/>
            <a:ext cx="0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478162"/>
            <a:ext cx="0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195086"/>
            <a:ext cx="41653" cy="609898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14778"/>
            <a:ext cx="20826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53752"/>
            <a:ext cx="31240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70230"/>
            <a:ext cx="38273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092645"/>
            <a:ext cx="59100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54510"/>
            <a:ext cx="39517" cy="5977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478162"/>
            <a:ext cx="242488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190402"/>
            <a:ext cx="179662" cy="6035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22863"/>
            <a:ext cx="384673" cy="59589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37193"/>
            <a:ext cx="45572" cy="62053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380577"/>
            <a:ext cx="3910" cy="593633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094151"/>
            <a:ext cx="57300" cy="60247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70230"/>
            <a:ext cx="65372" cy="602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29456"/>
            <a:ext cx="49706" cy="6136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62120" y="5083566"/>
            <a:ext cx="32686" cy="6130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4539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53682"/>
            <a:ext cx="1301846" cy="59080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32912"/>
            <a:ext cx="1336963" cy="61932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02657"/>
            <a:ext cx="1301846" cy="5581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07162"/>
            <a:ext cx="1301846" cy="5581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03302"/>
            <a:ext cx="905253" cy="5906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4423" y="2207589"/>
            <a:ext cx="905253" cy="5906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190402"/>
            <a:ext cx="963290" cy="614582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190400"/>
            <a:ext cx="963290" cy="614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69585"/>
            <a:ext cx="1619075" cy="6157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473862"/>
            <a:ext cx="1619075" cy="6157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478542"/>
            <a:ext cx="1619075" cy="61570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478139"/>
            <a:ext cx="1619075" cy="615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75189"/>
            <a:ext cx="1388606" cy="600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39715"/>
            <a:ext cx="1388606" cy="60087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45106"/>
            <a:ext cx="1388606" cy="6008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30568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30250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36581"/>
            <a:ext cx="1613798" cy="5888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29494"/>
            <a:ext cx="1613798" cy="588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43472"/>
            <a:ext cx="1613798" cy="588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30250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41717"/>
            <a:ext cx="1613798" cy="5888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41216"/>
            <a:ext cx="852791" cy="61651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55121"/>
            <a:ext cx="852791" cy="61651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49791"/>
            <a:ext cx="852791" cy="6165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43645"/>
            <a:ext cx="826550" cy="6100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36558"/>
            <a:ext cx="826550" cy="61006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36558"/>
            <a:ext cx="826550" cy="610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371508"/>
            <a:ext cx="694934" cy="60167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378595"/>
            <a:ext cx="694934" cy="60167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66921"/>
            <a:ext cx="753366" cy="6062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378595"/>
            <a:ext cx="753366" cy="6062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384450"/>
            <a:ext cx="753366" cy="60626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372740"/>
            <a:ext cx="753366" cy="606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04839"/>
            <a:ext cx="1377163" cy="5917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06594"/>
            <a:ext cx="1377163" cy="59178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099507"/>
            <a:ext cx="1377163" cy="59178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06594"/>
            <a:ext cx="1377163" cy="5917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12717"/>
            <a:ext cx="1586874" cy="59275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087340"/>
            <a:ext cx="1586874" cy="59275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41291"/>
            <a:ext cx="54092" cy="6108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473593"/>
            <a:ext cx="219368" cy="5946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195522"/>
            <a:ext cx="153580" cy="6062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25659"/>
            <a:ext cx="371944" cy="5930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39435"/>
            <a:ext cx="45412" cy="6071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372325"/>
            <a:ext cx="4325" cy="600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40108"/>
            <a:ext cx="54092" cy="610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47935"/>
            <a:ext cx="54092" cy="610873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47935"/>
            <a:ext cx="54092" cy="6108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487200"/>
            <a:ext cx="219368" cy="5946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487200"/>
            <a:ext cx="219368" cy="59468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474976"/>
            <a:ext cx="219368" cy="5946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488374"/>
            <a:ext cx="219368" cy="5946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01014"/>
            <a:ext cx="153580" cy="606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189549"/>
            <a:ext cx="153580" cy="606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196014"/>
            <a:ext cx="153580" cy="60625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197701"/>
            <a:ext cx="153580" cy="6062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32747"/>
            <a:ext cx="371944" cy="593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34826"/>
            <a:ext cx="371944" cy="5930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34312"/>
            <a:ext cx="371944" cy="593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27349"/>
            <a:ext cx="371944" cy="593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41216"/>
            <a:ext cx="45412" cy="6071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39896"/>
            <a:ext cx="45412" cy="6071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42162"/>
            <a:ext cx="45412" cy="60718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42124"/>
            <a:ext cx="45412" cy="6071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56329"/>
            <a:ext cx="4325" cy="6008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69623"/>
            <a:ext cx="4325" cy="6008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70413"/>
            <a:ext cx="4325" cy="60086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83336" y="4376963"/>
            <a:ext cx="4325" cy="6008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02562"/>
            <a:ext cx="32686" cy="6130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091971"/>
            <a:ext cx="32686" cy="6130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087279"/>
            <a:ext cx="32686" cy="61305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BD43D-D611-403D-5C3B-A40AB79AD2AB}"/>
              </a:ext>
            </a:extLst>
          </p:cNvPr>
          <p:cNvSpPr txBox="1"/>
          <p:nvPr/>
        </p:nvSpPr>
        <p:spPr>
          <a:xfrm>
            <a:off x="9039412" y="190338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Blocker residue, Kanteev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E9530-D87F-AEF7-936A-4930AF1C80A2}"/>
              </a:ext>
            </a:extLst>
          </p:cNvPr>
          <p:cNvCxnSpPr>
            <a:cxnSpLocks/>
          </p:cNvCxnSpPr>
          <p:nvPr/>
        </p:nvCxnSpPr>
        <p:spPr>
          <a:xfrm>
            <a:off x="7641705" y="744205"/>
            <a:ext cx="1287661" cy="604771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E13FE-57FF-9595-D9CA-B4F212FA9F9C}"/>
              </a:ext>
            </a:extLst>
          </p:cNvPr>
          <p:cNvCxnSpPr>
            <a:cxnSpLocks/>
          </p:cNvCxnSpPr>
          <p:nvPr/>
        </p:nvCxnSpPr>
        <p:spPr>
          <a:xfrm flipV="1">
            <a:off x="7647893" y="1495887"/>
            <a:ext cx="1301846" cy="5581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C24DF-8ABA-6A04-E78B-C34C9CB00CD1}"/>
              </a:ext>
            </a:extLst>
          </p:cNvPr>
          <p:cNvCxnSpPr>
            <a:cxnSpLocks/>
          </p:cNvCxnSpPr>
          <p:nvPr/>
        </p:nvCxnSpPr>
        <p:spPr>
          <a:xfrm flipV="1">
            <a:off x="7641705" y="1973230"/>
            <a:ext cx="1466211" cy="1125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FDAECB-8D60-2079-581F-16562DC048C5}"/>
              </a:ext>
            </a:extLst>
          </p:cNvPr>
          <p:cNvSpPr txBox="1"/>
          <p:nvPr/>
        </p:nvSpPr>
        <p:spPr>
          <a:xfrm>
            <a:off x="7646643" y="344724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Gatekeeper, F259, 68%, Kampatsikas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6E0C72-E239-AE1D-DA13-1F61C23D93FC}"/>
              </a:ext>
            </a:extLst>
          </p:cNvPr>
          <p:cNvCxnSpPr>
            <a:cxnSpLocks/>
          </p:cNvCxnSpPr>
          <p:nvPr/>
        </p:nvCxnSpPr>
        <p:spPr>
          <a:xfrm flipV="1">
            <a:off x="7958614" y="533123"/>
            <a:ext cx="299672" cy="2113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9B7B5-90C2-734C-E8B4-B68FC1B80E96}"/>
              </a:ext>
            </a:extLst>
          </p:cNvPr>
          <p:cNvCxnSpPr>
            <a:cxnSpLocks/>
          </p:cNvCxnSpPr>
          <p:nvPr/>
        </p:nvCxnSpPr>
        <p:spPr>
          <a:xfrm>
            <a:off x="8343088" y="2907499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D58C5-8B47-8919-7815-0ACB27405F90}"/>
              </a:ext>
            </a:extLst>
          </p:cNvPr>
          <p:cNvSpPr txBox="1"/>
          <p:nvPr/>
        </p:nvSpPr>
        <p:spPr>
          <a:xfrm>
            <a:off x="9746002" y="3259525"/>
            <a:ext cx="2231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First activity controller (HisB</a:t>
            </a:r>
            <a:r>
              <a:rPr lang="en-DK" sz="800" baseline="-25000" dirty="0"/>
              <a:t>1</a:t>
            </a:r>
            <a:r>
              <a:rPr lang="en-DK" sz="800" dirty="0"/>
              <a:t>+1), Kampatsikas</a:t>
            </a:r>
            <a:endParaRPr lang="en-DK" sz="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DA677-4EAB-3199-651D-B5614BBB04A6}"/>
              </a:ext>
            </a:extLst>
          </p:cNvPr>
          <p:cNvSpPr txBox="1"/>
          <p:nvPr/>
        </p:nvSpPr>
        <p:spPr>
          <a:xfrm>
            <a:off x="3063790" y="22458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Thioether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833F3-FEC1-F908-D092-71B1BB34EF48}"/>
              </a:ext>
            </a:extLst>
          </p:cNvPr>
          <p:cNvCxnSpPr>
            <a:cxnSpLocks/>
          </p:cNvCxnSpPr>
          <p:nvPr/>
        </p:nvCxnSpPr>
        <p:spPr>
          <a:xfrm>
            <a:off x="7671731" y="5836478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24E122-F136-4E26-3AF2-ECA0775664B5}"/>
              </a:ext>
            </a:extLst>
          </p:cNvPr>
          <p:cNvSpPr txBox="1"/>
          <p:nvPr/>
        </p:nvSpPr>
        <p:spPr>
          <a:xfrm>
            <a:off x="9065706" y="6159590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The seventh His (HisB</a:t>
            </a:r>
            <a:r>
              <a:rPr lang="en-DK" sz="800" baseline="-25000" dirty="0"/>
              <a:t>3</a:t>
            </a:r>
            <a:r>
              <a:rPr lang="en-DK" sz="800" dirty="0"/>
              <a:t>-1), Kampatsikas</a:t>
            </a:r>
            <a:endParaRPr lang="en-DK" sz="8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E7A8AA-01DE-ACBC-3B56-6515F5B013C2}"/>
              </a:ext>
            </a:extLst>
          </p:cNvPr>
          <p:cNvCxnSpPr>
            <a:cxnSpLocks/>
          </p:cNvCxnSpPr>
          <p:nvPr/>
        </p:nvCxnSpPr>
        <p:spPr>
          <a:xfrm>
            <a:off x="4849502" y="2785270"/>
            <a:ext cx="95043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0AE846-6425-94A3-D82D-25584C71105B}"/>
              </a:ext>
            </a:extLst>
          </p:cNvPr>
          <p:cNvCxnSpPr>
            <a:cxnSpLocks/>
          </p:cNvCxnSpPr>
          <p:nvPr/>
        </p:nvCxnSpPr>
        <p:spPr>
          <a:xfrm>
            <a:off x="5763902" y="2785270"/>
            <a:ext cx="396973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277497-B8A2-143C-77B4-335CF7B56362}"/>
              </a:ext>
            </a:extLst>
          </p:cNvPr>
          <p:cNvCxnSpPr>
            <a:cxnSpLocks/>
          </p:cNvCxnSpPr>
          <p:nvPr/>
        </p:nvCxnSpPr>
        <p:spPr>
          <a:xfrm>
            <a:off x="3735267" y="4806381"/>
            <a:ext cx="155713" cy="17404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12662B-C1A2-9434-5891-1B94DB95BF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365315" y="440032"/>
            <a:ext cx="268098" cy="917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44E40E-18A7-4B08-2043-634E66D69E59}"/>
              </a:ext>
            </a:extLst>
          </p:cNvPr>
          <p:cNvCxnSpPr>
            <a:cxnSpLocks/>
          </p:cNvCxnSpPr>
          <p:nvPr/>
        </p:nvCxnSpPr>
        <p:spPr>
          <a:xfrm>
            <a:off x="4606462" y="4231992"/>
            <a:ext cx="19001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BC1329-7C57-735E-A8FB-F3AE2341AEE6}"/>
              </a:ext>
            </a:extLst>
          </p:cNvPr>
          <p:cNvCxnSpPr>
            <a:cxnSpLocks/>
          </p:cNvCxnSpPr>
          <p:nvPr/>
        </p:nvCxnSpPr>
        <p:spPr>
          <a:xfrm flipV="1">
            <a:off x="3282871" y="4068607"/>
            <a:ext cx="226004" cy="1780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1A1ACE-DE03-7B62-93EA-257BB172F5FC}"/>
              </a:ext>
            </a:extLst>
          </p:cNvPr>
          <p:cNvCxnSpPr>
            <a:cxnSpLocks/>
          </p:cNvCxnSpPr>
          <p:nvPr/>
        </p:nvCxnSpPr>
        <p:spPr>
          <a:xfrm>
            <a:off x="3851551" y="4068607"/>
            <a:ext cx="190015" cy="17653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006686-0E28-78AD-8CF5-77E87A8FA901}"/>
              </a:ext>
            </a:extLst>
          </p:cNvPr>
          <p:cNvCxnSpPr>
            <a:cxnSpLocks/>
          </p:cNvCxnSpPr>
          <p:nvPr/>
        </p:nvCxnSpPr>
        <p:spPr>
          <a:xfrm>
            <a:off x="5635390" y="4225649"/>
            <a:ext cx="66885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B2C6F-E6B8-A878-310F-46F1B985B10E}"/>
              </a:ext>
            </a:extLst>
          </p:cNvPr>
          <p:cNvCxnSpPr>
            <a:cxnSpLocks/>
          </p:cNvCxnSpPr>
          <p:nvPr/>
        </p:nvCxnSpPr>
        <p:spPr>
          <a:xfrm>
            <a:off x="6902876" y="3639204"/>
            <a:ext cx="1584847" cy="133127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7256-E6BE-37EF-CAC2-A24A644253EB}"/>
              </a:ext>
            </a:extLst>
          </p:cNvPr>
          <p:cNvCxnSpPr>
            <a:cxnSpLocks/>
          </p:cNvCxnSpPr>
          <p:nvPr/>
        </p:nvCxnSpPr>
        <p:spPr>
          <a:xfrm>
            <a:off x="4992799" y="5679002"/>
            <a:ext cx="571822" cy="47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F94C8E-1E20-B1A9-C57B-B285B0EDF264}"/>
              </a:ext>
            </a:extLst>
          </p:cNvPr>
          <p:cNvCxnSpPr>
            <a:cxnSpLocks/>
          </p:cNvCxnSpPr>
          <p:nvPr/>
        </p:nvCxnSpPr>
        <p:spPr>
          <a:xfrm flipH="1">
            <a:off x="3654868" y="5140297"/>
            <a:ext cx="40749" cy="5387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6D3DE-2776-9C8A-43EE-398536CB57B0}"/>
              </a:ext>
            </a:extLst>
          </p:cNvPr>
          <p:cNvSpPr txBox="1"/>
          <p:nvPr/>
        </p:nvSpPr>
        <p:spPr>
          <a:xfrm>
            <a:off x="-100853" y="63201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ppovv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F31AAA-C823-BBAF-51A8-CEE8841FF422}"/>
              </a:ext>
            </a:extLst>
          </p:cNvPr>
          <p:cNvCxnSpPr>
            <a:cxnSpLocks/>
          </p:cNvCxnSpPr>
          <p:nvPr/>
        </p:nvCxnSpPr>
        <p:spPr>
          <a:xfrm>
            <a:off x="7296185" y="768119"/>
            <a:ext cx="1301846" cy="590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260E98-3491-E9CF-4D83-016198853D7F}"/>
              </a:ext>
            </a:extLst>
          </p:cNvPr>
          <p:cNvCxnSpPr>
            <a:cxnSpLocks/>
          </p:cNvCxnSpPr>
          <p:nvPr/>
        </p:nvCxnSpPr>
        <p:spPr>
          <a:xfrm flipV="1">
            <a:off x="6941312" y="2961741"/>
            <a:ext cx="1629095" cy="55657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45C445-9F0E-F5DF-32A8-DEE4538A9BCD}"/>
              </a:ext>
            </a:extLst>
          </p:cNvPr>
          <p:cNvCxnSpPr>
            <a:cxnSpLocks/>
          </p:cNvCxnSpPr>
          <p:nvPr/>
        </p:nvCxnSpPr>
        <p:spPr>
          <a:xfrm>
            <a:off x="8261711" y="772087"/>
            <a:ext cx="1388606" cy="600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EB6EF6-7273-EAC1-22CF-6A98CEB624CD}"/>
              </a:ext>
            </a:extLst>
          </p:cNvPr>
          <p:cNvCxnSpPr>
            <a:cxnSpLocks/>
          </p:cNvCxnSpPr>
          <p:nvPr/>
        </p:nvCxnSpPr>
        <p:spPr>
          <a:xfrm>
            <a:off x="8009146" y="2223292"/>
            <a:ext cx="963290" cy="6145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4E1EB6-E14B-AF85-A462-E9F7191903F9}"/>
              </a:ext>
            </a:extLst>
          </p:cNvPr>
          <p:cNvCxnSpPr>
            <a:cxnSpLocks/>
          </p:cNvCxnSpPr>
          <p:nvPr/>
        </p:nvCxnSpPr>
        <p:spPr>
          <a:xfrm>
            <a:off x="7966076" y="2235652"/>
            <a:ext cx="963290" cy="6145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0EBE96-674C-8D82-776C-F29EC68D8D19}"/>
              </a:ext>
            </a:extLst>
          </p:cNvPr>
          <p:cNvCxnSpPr>
            <a:cxnSpLocks/>
          </p:cNvCxnSpPr>
          <p:nvPr/>
        </p:nvCxnSpPr>
        <p:spPr>
          <a:xfrm>
            <a:off x="7915262" y="2232950"/>
            <a:ext cx="963290" cy="614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C93CF7-3487-D8D0-A1B6-FA1BCBDE1F2B}"/>
              </a:ext>
            </a:extLst>
          </p:cNvPr>
          <p:cNvCxnSpPr>
            <a:cxnSpLocks/>
          </p:cNvCxnSpPr>
          <p:nvPr/>
        </p:nvCxnSpPr>
        <p:spPr>
          <a:xfrm>
            <a:off x="7640429" y="2212919"/>
            <a:ext cx="905253" cy="59069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832E73-6850-6976-FABA-250B607D5C6A}"/>
              </a:ext>
            </a:extLst>
          </p:cNvPr>
          <p:cNvCxnSpPr>
            <a:cxnSpLocks/>
          </p:cNvCxnSpPr>
          <p:nvPr/>
        </p:nvCxnSpPr>
        <p:spPr>
          <a:xfrm>
            <a:off x="6989791" y="2220352"/>
            <a:ext cx="624516" cy="5710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85CD1A-E9F6-F545-4C2E-AE441F8B1781}"/>
              </a:ext>
            </a:extLst>
          </p:cNvPr>
          <p:cNvCxnSpPr>
            <a:cxnSpLocks/>
          </p:cNvCxnSpPr>
          <p:nvPr/>
        </p:nvCxnSpPr>
        <p:spPr>
          <a:xfrm flipH="1" flipV="1">
            <a:off x="7035256" y="2214283"/>
            <a:ext cx="633916" cy="5840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BBB755-EC81-E4C0-D9A7-1C0685C5E693}"/>
              </a:ext>
            </a:extLst>
          </p:cNvPr>
          <p:cNvCxnSpPr>
            <a:cxnSpLocks/>
          </p:cNvCxnSpPr>
          <p:nvPr/>
        </p:nvCxnSpPr>
        <p:spPr>
          <a:xfrm>
            <a:off x="7129774" y="2228711"/>
            <a:ext cx="642170" cy="562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E98935-4FA9-BA85-2C26-BB4ED830B497}"/>
              </a:ext>
            </a:extLst>
          </p:cNvPr>
          <p:cNvCxnSpPr>
            <a:cxnSpLocks/>
          </p:cNvCxnSpPr>
          <p:nvPr/>
        </p:nvCxnSpPr>
        <p:spPr>
          <a:xfrm>
            <a:off x="7168221" y="2216364"/>
            <a:ext cx="652388" cy="5739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104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30</cp:revision>
  <dcterms:created xsi:type="dcterms:W3CDTF">2024-04-22T11:19:00Z</dcterms:created>
  <dcterms:modified xsi:type="dcterms:W3CDTF">2024-04-24T13:58:56Z</dcterms:modified>
</cp:coreProperties>
</file>