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64" r:id="rId2"/>
    <p:sldId id="266" r:id="rId3"/>
    <p:sldId id="263" r:id="rId4"/>
    <p:sldId id="267" r:id="rId5"/>
    <p:sldId id="268" r:id="rId6"/>
    <p:sldId id="269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08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/>
    <p:restoredTop sz="94694"/>
  </p:normalViewPr>
  <p:slideViewPr>
    <p:cSldViewPr snapToGrid="0" showGuides="1">
      <p:cViewPr>
        <p:scale>
          <a:sx n="264" d="100"/>
          <a:sy n="264" d="100"/>
        </p:scale>
        <p:origin x="144" y="-5808"/>
      </p:cViewPr>
      <p:guideLst>
        <p:guide orient="horz" pos="470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0C07E-0478-BA42-96DB-AE990645EBF1}" type="datetimeFigureOut">
              <a:rPr lang="en-DK" smtClean="0"/>
              <a:t>07/09/2023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0D3E9-E550-3E45-B394-815B73BD193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4712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0D3E9-E550-3E45-B394-815B73BD1934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84554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0D3E9-E550-3E45-B394-815B73BD1934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98461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0D3E9-E550-3E45-B394-815B73BD1934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3080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3CE0-04AB-AF48-A022-B708D6394483}" type="datetimeFigureOut">
              <a:rPr lang="en-DK" smtClean="0"/>
              <a:t>07/09/2023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8D6-2A6E-3D4D-B2CB-A9483BA8F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3057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3CE0-04AB-AF48-A022-B708D6394483}" type="datetimeFigureOut">
              <a:rPr lang="en-DK" smtClean="0"/>
              <a:t>07/09/2023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8D6-2A6E-3D4D-B2CB-A9483BA8F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1451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3CE0-04AB-AF48-A022-B708D6394483}" type="datetimeFigureOut">
              <a:rPr lang="en-DK" smtClean="0"/>
              <a:t>07/09/2023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8D6-2A6E-3D4D-B2CB-A9483BA8F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039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3CE0-04AB-AF48-A022-B708D6394483}" type="datetimeFigureOut">
              <a:rPr lang="en-DK" smtClean="0"/>
              <a:t>07/09/2023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8D6-2A6E-3D4D-B2CB-A9483BA8F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907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3CE0-04AB-AF48-A022-B708D6394483}" type="datetimeFigureOut">
              <a:rPr lang="en-DK" smtClean="0"/>
              <a:t>07/09/2023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8D6-2A6E-3D4D-B2CB-A9483BA8F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3312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3CE0-04AB-AF48-A022-B708D6394483}" type="datetimeFigureOut">
              <a:rPr lang="en-DK" smtClean="0"/>
              <a:t>07/09/2023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8D6-2A6E-3D4D-B2CB-A9483BA8F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3207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3CE0-04AB-AF48-A022-B708D6394483}" type="datetimeFigureOut">
              <a:rPr lang="en-DK" smtClean="0"/>
              <a:t>07/09/2023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8D6-2A6E-3D4D-B2CB-A9483BA8F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130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3CE0-04AB-AF48-A022-B708D6394483}" type="datetimeFigureOut">
              <a:rPr lang="en-DK" smtClean="0"/>
              <a:t>07/09/2023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8D6-2A6E-3D4D-B2CB-A9483BA8F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5897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3CE0-04AB-AF48-A022-B708D6394483}" type="datetimeFigureOut">
              <a:rPr lang="en-DK" smtClean="0"/>
              <a:t>07/09/2023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8D6-2A6E-3D4D-B2CB-A9483BA8F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3657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3CE0-04AB-AF48-A022-B708D6394483}" type="datetimeFigureOut">
              <a:rPr lang="en-DK" smtClean="0"/>
              <a:t>07/09/2023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8D6-2A6E-3D4D-B2CB-A9483BA8F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8382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3CE0-04AB-AF48-A022-B708D6394483}" type="datetimeFigureOut">
              <a:rPr lang="en-DK" smtClean="0"/>
              <a:t>07/09/2023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8D6-2A6E-3D4D-B2CB-A9483BA8F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9365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A3CE0-04AB-AF48-A022-B708D6394483}" type="datetimeFigureOut">
              <a:rPr lang="en-DK" smtClean="0"/>
              <a:t>07/09/2023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FA8D6-2A6E-3D4D-B2CB-A9483BA8F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4105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image" Target="../media/image28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12" Type="http://schemas.openxmlformats.org/officeDocument/2006/relationships/image" Target="../media/image27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11" Type="http://schemas.openxmlformats.org/officeDocument/2006/relationships/image" Target="../media/image26.emf"/><Relationship Id="rId5" Type="http://schemas.openxmlformats.org/officeDocument/2006/relationships/image" Target="../media/image20.emf"/><Relationship Id="rId10" Type="http://schemas.openxmlformats.org/officeDocument/2006/relationships/image" Target="../media/image25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Relationship Id="rId14" Type="http://schemas.openxmlformats.org/officeDocument/2006/relationships/image" Target="../media/image29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7010FD-0AD0-2D40-5371-2E82D1288252}"/>
              </a:ext>
            </a:extLst>
          </p:cNvPr>
          <p:cNvSpPr txBox="1"/>
          <p:nvPr/>
        </p:nvSpPr>
        <p:spPr>
          <a:xfrm>
            <a:off x="120190" y="6883013"/>
            <a:ext cx="80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GTxx5: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1EC48-89EA-4134-C2EC-58902BCD82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33" t="18172" r="30257" b="15268"/>
          <a:stretch/>
        </p:blipFill>
        <p:spPr>
          <a:xfrm>
            <a:off x="100949" y="7310201"/>
            <a:ext cx="3119519" cy="24509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EBCA02-0B37-CB45-EE6C-B870D15600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52" t="17432" r="34201" b="15802"/>
          <a:stretch/>
        </p:blipFill>
        <p:spPr>
          <a:xfrm>
            <a:off x="3429000" y="7339385"/>
            <a:ext cx="3118773" cy="24509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B66ABF-CFAD-AD02-FBDE-5562EB278309}"/>
              </a:ext>
            </a:extLst>
          </p:cNvPr>
          <p:cNvSpPr txBox="1"/>
          <p:nvPr/>
        </p:nvSpPr>
        <p:spPr>
          <a:xfrm>
            <a:off x="3580181" y="6883013"/>
            <a:ext cx="80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GTxx6: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DD8894-A46E-A117-6F8F-3F6EAC24FF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732" t="7218" r="45832" b="51180"/>
          <a:stretch/>
        </p:blipFill>
        <p:spPr>
          <a:xfrm>
            <a:off x="-161888" y="-1341530"/>
            <a:ext cx="3938528" cy="81375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ABC801-40D7-D551-D041-B36E4F372CA6}"/>
              </a:ext>
            </a:extLst>
          </p:cNvPr>
          <p:cNvSpPr txBox="1"/>
          <p:nvPr/>
        </p:nvSpPr>
        <p:spPr>
          <a:xfrm>
            <a:off x="151448" y="-1510632"/>
            <a:ext cx="80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GTxx4: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D93966-A1B9-B555-8DA5-446264D29D1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2732" t="48808" r="45356" b="10111"/>
          <a:stretch/>
        </p:blipFill>
        <p:spPr>
          <a:xfrm>
            <a:off x="3034145" y="-1260022"/>
            <a:ext cx="4157774" cy="814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2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378350-E360-3996-DC81-00F2D2E4D6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22" t="6573" r="40653" b="8711"/>
          <a:stretch/>
        </p:blipFill>
        <p:spPr>
          <a:xfrm>
            <a:off x="-86708" y="407160"/>
            <a:ext cx="3626959" cy="56607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005EF9-AB84-8FD9-903A-671CEFE541E7}"/>
              </a:ext>
            </a:extLst>
          </p:cNvPr>
          <p:cNvSpPr txBox="1"/>
          <p:nvPr/>
        </p:nvSpPr>
        <p:spPr>
          <a:xfrm>
            <a:off x="186416" y="37828"/>
            <a:ext cx="80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GTxx7: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9092E-E870-10C4-EF21-9BB372E6BA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04" t="12624" r="31959" b="11373"/>
          <a:stretch/>
        </p:blipFill>
        <p:spPr>
          <a:xfrm>
            <a:off x="-71309" y="6242114"/>
            <a:ext cx="3200402" cy="3441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F89823-D1A7-B2AC-E9D2-741D3D710717}"/>
              </a:ext>
            </a:extLst>
          </p:cNvPr>
          <p:cNvSpPr txBox="1"/>
          <p:nvPr/>
        </p:nvSpPr>
        <p:spPr>
          <a:xfrm>
            <a:off x="186415" y="6021248"/>
            <a:ext cx="80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GTxx8: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6AB904-E32B-1631-1FE7-04D4568AE7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806" t="12654" r="30396" b="9521"/>
          <a:stretch/>
        </p:blipFill>
        <p:spPr>
          <a:xfrm>
            <a:off x="3365936" y="4473291"/>
            <a:ext cx="3852812" cy="3489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2F0421-67FD-396E-7F7A-E561D7BFDC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318" t="28812" r="38196" b="23505"/>
          <a:stretch/>
        </p:blipFill>
        <p:spPr>
          <a:xfrm>
            <a:off x="3405827" y="344827"/>
            <a:ext cx="3691058" cy="2197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2EF646-ED2A-B43A-16B0-54D90B069F41}"/>
              </a:ext>
            </a:extLst>
          </p:cNvPr>
          <p:cNvSpPr txBox="1"/>
          <p:nvPr/>
        </p:nvSpPr>
        <p:spPr>
          <a:xfrm>
            <a:off x="3585865" y="160161"/>
            <a:ext cx="80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GTxx9: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5260C-CB6D-D348-CFBA-1D7CEB0D15FF}"/>
              </a:ext>
            </a:extLst>
          </p:cNvPr>
          <p:cNvSpPr txBox="1"/>
          <p:nvPr/>
        </p:nvSpPr>
        <p:spPr>
          <a:xfrm>
            <a:off x="3540251" y="4084483"/>
            <a:ext cx="82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GTx11: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0C4B0B-7EA7-01B0-2000-D8FE0A8FF953}"/>
              </a:ext>
            </a:extLst>
          </p:cNvPr>
          <p:cNvSpPr txBox="1"/>
          <p:nvPr/>
        </p:nvSpPr>
        <p:spPr>
          <a:xfrm>
            <a:off x="3540251" y="2604483"/>
            <a:ext cx="82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GTx10: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551725F-F00F-7F2F-E0C5-1F505FBDD95F}"/>
              </a:ext>
            </a:extLst>
          </p:cNvPr>
          <p:cNvGrpSpPr/>
          <p:nvPr/>
        </p:nvGrpSpPr>
        <p:grpSpPr>
          <a:xfrm>
            <a:off x="4783213" y="2973815"/>
            <a:ext cx="1770527" cy="1049811"/>
            <a:chOff x="-2157773" y="6866997"/>
            <a:chExt cx="2157772" cy="127942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59CE963-0890-DEF5-C428-0DD45DB72D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4218" t="34416" r="34701" b="34511"/>
            <a:stretch/>
          </p:blipFill>
          <p:spPr>
            <a:xfrm>
              <a:off x="-2131582" y="6866997"/>
              <a:ext cx="2131581" cy="121020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EA41EEA-63CD-3133-8AB1-E4B07C7830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2643" t="36035" r="86650" b="32892"/>
            <a:stretch/>
          </p:blipFill>
          <p:spPr>
            <a:xfrm>
              <a:off x="-2157773" y="6936216"/>
              <a:ext cx="48445" cy="12102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256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03B838-8AC1-2DEB-7E81-4D610817F4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33" t="8267" r="37500" b="4609"/>
          <a:stretch/>
        </p:blipFill>
        <p:spPr>
          <a:xfrm>
            <a:off x="3597555" y="7752868"/>
            <a:ext cx="3393185" cy="4707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1E5880-27CB-FBBA-C1BC-F9D117A364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22" t="4613" r="31497" b="12338"/>
          <a:stretch/>
        </p:blipFill>
        <p:spPr>
          <a:xfrm>
            <a:off x="3597555" y="3673536"/>
            <a:ext cx="3450265" cy="3894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DFAF00-68ED-2E85-E391-61B0692723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226" t="22175" r="27148" b="16429"/>
          <a:stretch/>
        </p:blipFill>
        <p:spPr>
          <a:xfrm>
            <a:off x="101187" y="7094380"/>
            <a:ext cx="3286840" cy="20602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63E7A8-E149-14D1-B70A-075AEC2289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489" t="25515" r="33389" b="54883"/>
          <a:stretch/>
        </p:blipFill>
        <p:spPr>
          <a:xfrm>
            <a:off x="73517" y="473689"/>
            <a:ext cx="3163060" cy="7634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B5A382-063F-D401-818B-150D35627C2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003" t="21537" r="32234" b="12143"/>
          <a:stretch/>
        </p:blipFill>
        <p:spPr>
          <a:xfrm>
            <a:off x="3493093" y="470699"/>
            <a:ext cx="3214203" cy="312301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5A7D362-D4A6-36CF-FD00-DB9F23C20EC4}"/>
              </a:ext>
            </a:extLst>
          </p:cNvPr>
          <p:cNvSpPr txBox="1"/>
          <p:nvPr/>
        </p:nvSpPr>
        <p:spPr>
          <a:xfrm>
            <a:off x="314267" y="1330589"/>
            <a:ext cx="82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GTx13: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BD3422-DA8F-A348-618B-C8BDFD14906E}"/>
              </a:ext>
            </a:extLst>
          </p:cNvPr>
          <p:cNvSpPr txBox="1"/>
          <p:nvPr/>
        </p:nvSpPr>
        <p:spPr>
          <a:xfrm>
            <a:off x="3749609" y="217999"/>
            <a:ext cx="82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GTx15: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016F2D-4DC0-2595-D368-0153E0305455}"/>
              </a:ext>
            </a:extLst>
          </p:cNvPr>
          <p:cNvSpPr txBox="1"/>
          <p:nvPr/>
        </p:nvSpPr>
        <p:spPr>
          <a:xfrm>
            <a:off x="314267" y="217999"/>
            <a:ext cx="82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GTx12: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EBB221-F3B0-07CF-B203-A08063448C9F}"/>
              </a:ext>
            </a:extLst>
          </p:cNvPr>
          <p:cNvSpPr txBox="1"/>
          <p:nvPr/>
        </p:nvSpPr>
        <p:spPr>
          <a:xfrm>
            <a:off x="314267" y="6816272"/>
            <a:ext cx="82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GTx14: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E1FA64-71A4-B631-87E9-644A367AF88D}"/>
              </a:ext>
            </a:extLst>
          </p:cNvPr>
          <p:cNvSpPr txBox="1"/>
          <p:nvPr/>
        </p:nvSpPr>
        <p:spPr>
          <a:xfrm>
            <a:off x="3749609" y="3488870"/>
            <a:ext cx="82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GTx16: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413EF5-5208-F898-125B-F651625F9C54}"/>
              </a:ext>
            </a:extLst>
          </p:cNvPr>
          <p:cNvSpPr txBox="1"/>
          <p:nvPr/>
        </p:nvSpPr>
        <p:spPr>
          <a:xfrm>
            <a:off x="3749609" y="7568202"/>
            <a:ext cx="82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GTx17: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4118C0-A1ED-AB74-516D-3312DCDFFD6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2175" t="13567" r="37310" b="8737"/>
          <a:stretch/>
        </p:blipFill>
        <p:spPr>
          <a:xfrm>
            <a:off x="57751" y="1550708"/>
            <a:ext cx="3617084" cy="523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6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1027A7-5BA2-A675-C762-26E5B38FF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26" t="9266" r="32119" b="11226"/>
          <a:stretch/>
        </p:blipFill>
        <p:spPr>
          <a:xfrm>
            <a:off x="1532942" y="2070848"/>
            <a:ext cx="3810023" cy="30965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A6CF68-BDB0-60B3-571F-D97A05F081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10" t="11098" r="36732" b="5807"/>
          <a:stretch/>
        </p:blipFill>
        <p:spPr>
          <a:xfrm>
            <a:off x="1848767" y="2731569"/>
            <a:ext cx="2088778" cy="3236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EE259E-666E-18E2-7FC3-1BD4F7BDB0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523" t="18409" r="32751" b="13227"/>
          <a:stretch/>
        </p:blipFill>
        <p:spPr>
          <a:xfrm>
            <a:off x="432500" y="1956745"/>
            <a:ext cx="3204484" cy="2662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132428-E55D-7CAA-4607-FD7E9A854C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379" t="52565"/>
          <a:stretch/>
        </p:blipFill>
        <p:spPr>
          <a:xfrm>
            <a:off x="2383517" y="1421939"/>
            <a:ext cx="1277007" cy="30965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D24484-3A7B-6475-6414-F95A30E823C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523" t="7763" r="35948" b="3504"/>
          <a:stretch/>
        </p:blipFill>
        <p:spPr>
          <a:xfrm>
            <a:off x="674487" y="1552605"/>
            <a:ext cx="2985248" cy="34558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95D2AC-47FC-E8F0-72F1-0E6E6D553DF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1634" t="7072" r="39477" b="6329"/>
          <a:stretch/>
        </p:blipFill>
        <p:spPr>
          <a:xfrm>
            <a:off x="5532346" y="925924"/>
            <a:ext cx="1981200" cy="33727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9220BD-8E53-393E-0E43-26E3FEFACD6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7189" t="4265" r="39347" b="2743"/>
          <a:stretch/>
        </p:blipFill>
        <p:spPr>
          <a:xfrm>
            <a:off x="833922" y="1880725"/>
            <a:ext cx="2294966" cy="36217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5E4431-6CB8-0C4B-363C-9B0884655DC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4968" t="9489" r="32515" b="11003"/>
          <a:stretch/>
        </p:blipFill>
        <p:spPr>
          <a:xfrm>
            <a:off x="-721739" y="1656594"/>
            <a:ext cx="2915875" cy="30965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8E4D50-1862-68F1-3203-648A0614044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5545" t="15523" r="32101" b="63369"/>
          <a:stretch/>
        </p:blipFill>
        <p:spPr>
          <a:xfrm>
            <a:off x="687710" y="2869509"/>
            <a:ext cx="2904566" cy="8220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853CCF8-6CC6-976A-DC26-E854DEF404D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7205" t="20778" r="32043" b="21914"/>
          <a:stretch/>
        </p:blipFill>
        <p:spPr>
          <a:xfrm>
            <a:off x="643207" y="3584383"/>
            <a:ext cx="3480620" cy="22319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229BE00-6600-6C9A-BFA8-6AEAE62D10C8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5977" t="12886" r="40682" b="15669"/>
          <a:stretch/>
        </p:blipFill>
        <p:spPr>
          <a:xfrm>
            <a:off x="532063" y="3427565"/>
            <a:ext cx="2286510" cy="278252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CFCF619-0CAB-108B-A67B-20AF48DDCCA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1609" t="19850" r="33563" b="24693"/>
          <a:stretch/>
        </p:blipFill>
        <p:spPr>
          <a:xfrm>
            <a:off x="1081557" y="2347627"/>
            <a:ext cx="3074277" cy="21598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F196408-8BCE-F3EA-158F-36BFF00EC8F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1609" t="12287" r="35862" b="14445"/>
          <a:stretch/>
        </p:blipFill>
        <p:spPr>
          <a:xfrm>
            <a:off x="1625686" y="2379072"/>
            <a:ext cx="2916621" cy="285355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13CF169-2BF8-4BD9-4698-4F986652E0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379" t="5167" b="47399"/>
          <a:stretch/>
        </p:blipFill>
        <p:spPr>
          <a:xfrm>
            <a:off x="-2255298" y="2311463"/>
            <a:ext cx="1277007" cy="309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4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2EE75E-A355-2DFD-440A-AC8912386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379" t="5167" b="62023"/>
          <a:stretch/>
        </p:blipFill>
        <p:spPr>
          <a:xfrm>
            <a:off x="855455" y="1379134"/>
            <a:ext cx="1277007" cy="21418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164B9B-7281-7BC5-3676-86EFBB5DEC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380" t="37655" r="-1" b="29537"/>
          <a:stretch/>
        </p:blipFill>
        <p:spPr>
          <a:xfrm>
            <a:off x="2151993" y="1379134"/>
            <a:ext cx="1277007" cy="2141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FF3BB1-3811-FE26-4CB9-58BC9ED753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678" t="70116" r="-2299" b="-258"/>
          <a:stretch/>
        </p:blipFill>
        <p:spPr>
          <a:xfrm>
            <a:off x="3448531" y="1379134"/>
            <a:ext cx="1277007" cy="196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9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8D4A44-2503-CD4C-DDC8-12A627CF1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t="44803" r="86146" b="38689"/>
          <a:stretch/>
        </p:blipFill>
        <p:spPr>
          <a:xfrm>
            <a:off x="857250" y="4750594"/>
            <a:ext cx="92869" cy="6429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6A2F70-5D9A-D0E0-46F9-15CE834DEA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82" t="36182" r="33264" b="29702"/>
          <a:stretch/>
        </p:blipFill>
        <p:spPr>
          <a:xfrm>
            <a:off x="950119" y="4417471"/>
            <a:ext cx="1978819" cy="132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8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1688</TotalTime>
  <Words>31</Words>
  <Application>Microsoft Macintosh PowerPoint</Application>
  <PresentationFormat>A4 Paper (210x297 mm)</PresentationFormat>
  <Paragraphs>17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Ida Kristine Sandford Meitil</dc:creator>
  <cp:lastModifiedBy>Ida Kristine Sandford Meitil</cp:lastModifiedBy>
  <cp:revision>12</cp:revision>
  <dcterms:created xsi:type="dcterms:W3CDTF">2023-02-08T13:29:12Z</dcterms:created>
  <dcterms:modified xsi:type="dcterms:W3CDTF">2023-09-07T10:38:46Z</dcterms:modified>
</cp:coreProperties>
</file>