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/>
    <p:restoredTop sz="96327"/>
  </p:normalViewPr>
  <p:slideViewPr>
    <p:cSldViewPr snapToGrid="0" showGuides="1">
      <p:cViewPr>
        <p:scale>
          <a:sx n="140" d="100"/>
          <a:sy n="140" d="100"/>
        </p:scale>
        <p:origin x="-648" y="128"/>
      </p:cViewPr>
      <p:guideLst>
        <p:guide orient="horz" pos="420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F8B6-76E0-1DCB-0ED4-5BB9870C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953C9-2F6D-C5BA-7423-4902686E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5EBE-BA48-5E93-7E99-59677BA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582-0315-DB74-8E1E-2747821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0A13-5730-A925-602A-A1405C0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1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2D7D-B47C-28C6-9494-A1637FF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E361-CAFB-28B1-9DAB-D90AB12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5D8F-4B78-B24B-717F-A52A9F3A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9307-F5A3-2190-F68E-654008C8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1DAD-EFF1-2A3E-57C1-58024DFF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79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340D2-6ED3-100F-871C-6295965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5971-F5EF-3966-21B9-DF3D982D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6E03-98A6-9448-A7F3-79DA6293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CDF-AF79-4220-EBF1-3F02F01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E8D6-671A-4C6F-020E-D7FFBB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51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8EE-7DD7-0D2B-2B4D-902CAE9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A15-D2F5-C8B8-7AD1-82D2BC9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0835-397A-769C-2091-8E5BC4A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FF8-A6F7-090A-17B7-9282F09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7799-CF2E-EE06-23F1-A14138E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6F1-0326-2EEA-4AA4-D07C4F8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5D09-5295-74A9-A97C-CEAECBFC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C41E-1DC5-4DDD-6F8E-5F4DF88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575E-B6CA-781C-533A-4D624BC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6033-EAA2-FA64-9FA2-677B04F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26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22D3-9A42-F868-D54A-758DBC35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374-DA45-047A-020E-128AECE4F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114D-CB33-E5A3-8347-3F041ABB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29A3-BF94-C49A-79D1-C331A16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1928-2EB6-6954-50EF-A2BA5EED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9D5F-C284-A4B0-442D-B59859A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9C9-FEBE-2449-BAE2-5AE9E6E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8C8C-8A32-3CC1-B537-171C0E42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C7C8-010F-653C-06E1-B04B633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836B-F51C-4B5C-3779-15DFB667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4B21-DD27-89F6-C8E9-7C5BB8F6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59632-BD22-8B29-FB9E-E3739C0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9EBD5-A008-D898-5F8B-E4412CE9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1EFB5-5790-0A4F-1236-3A9D0E36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6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9FE-1026-2C31-79AB-DCBEE06A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09BA1-0171-A680-997B-AD419B8E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7B61-61C5-5CF1-864D-C42C84E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6797-1AA1-E47B-180C-86329D03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48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8A32-417E-FCA4-678B-DD79E1A2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861D2-8784-4BB0-6BBA-5E922FB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D8B6-2DBA-86F3-6193-6EFA397D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0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C09-757B-A85E-A6DA-FBA15B0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9D47-4C03-8BDE-ADDC-934D38B2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C5A3-AA55-437B-0BED-A409E360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CE9D-190A-21DD-4135-165EB103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F6FD-EC92-0690-F15B-10E2699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F8EC-5311-7BF0-8F5E-35D258C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83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365-33AA-4063-3AFE-F5C9AA47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B4C00-0A5D-0738-07B9-4C07378E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3ED7-1DCE-9210-0A3B-15D3433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9363-2FE6-74A7-4E14-9E31446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FD38-115C-A3A4-C521-2BC7DE5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669B-563F-A2A9-4F32-0D62816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8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679C5-27FB-C0A5-2225-8B0073F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1D60-54B8-58D2-D1EF-F3A5C4D6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BA30-F0CA-3701-A29C-6D0ABC02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F7E7-8B6D-044F-BB35-E997950EE35D}" type="datetimeFigureOut">
              <a:rPr lang="en-DK" smtClean="0"/>
              <a:t>27/04/2023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FFD3-0C27-8EC6-431B-B249DEE8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760-F294-7A7A-A4B2-D1A3A718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10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7359-D311-826C-6C2E-0D3310F6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AACB-5C84-D494-EC03-AC166031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57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BA8590-5893-1DFB-8B08-9A9F0F23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32" y="1046118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4520629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4520629" y="282642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4AC5C-928D-B960-C066-A51D0F1E49B1}"/>
              </a:ext>
            </a:extLst>
          </p:cNvPr>
          <p:cNvSpPr txBox="1"/>
          <p:nvPr/>
        </p:nvSpPr>
        <p:spPr>
          <a:xfrm>
            <a:off x="2605839" y="423236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4</a:t>
            </a:r>
            <a:endParaRPr lang="en-DK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2605839" y="180688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260583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3</a:t>
            </a:r>
            <a:endParaRPr lang="en-DK" sz="1400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631379-82EF-B282-38BB-8CD96572BB17}"/>
              </a:ext>
            </a:extLst>
          </p:cNvPr>
          <p:cNvSpPr/>
          <p:nvPr/>
        </p:nvSpPr>
        <p:spPr>
          <a:xfrm rot="10800000">
            <a:off x="3180742" y="4316208"/>
            <a:ext cx="132188" cy="15110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3185092" y="1189044"/>
            <a:ext cx="132188" cy="160254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316868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27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69F26-FE42-A1C5-E3E0-B52B717A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54" y="1059522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283669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383209" y="1930174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38320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1962462" y="1417148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194605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6A379ED-05AE-0D02-A63E-A8B572BE9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132" t="18840" r="71682" b="39387"/>
          <a:stretch/>
        </p:blipFill>
        <p:spPr>
          <a:xfrm>
            <a:off x="2063379" y="1096778"/>
            <a:ext cx="2673005" cy="36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4D7534-50A1-7CF2-CEF1-11ABC07D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26" y="1056311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162925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307683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518382" y="216871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518382" y="362730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2097635" y="1655686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2081230" y="3113968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96DBA169-5BB1-B4CA-8DAD-7556C785A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19" t="12390" r="59211" b="37590"/>
          <a:stretch/>
        </p:blipFill>
        <p:spPr>
          <a:xfrm>
            <a:off x="2118502" y="1018440"/>
            <a:ext cx="2542348" cy="34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DAAA1-1014-D7B0-EAD0-1A7BE1F6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7F0DB-5CA7-3FCC-C9EC-26EC13ABECF1}"/>
              </a:ext>
            </a:extLst>
          </p:cNvPr>
          <p:cNvCxnSpPr>
            <a:cxnSpLocks/>
          </p:cNvCxnSpPr>
          <p:nvPr/>
        </p:nvCxnSpPr>
        <p:spPr>
          <a:xfrm>
            <a:off x="4536718" y="1711351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9EFCCE-6E46-5548-CCC2-7E170EE501A6}"/>
              </a:ext>
            </a:extLst>
          </p:cNvPr>
          <p:cNvCxnSpPr>
            <a:cxnSpLocks/>
          </p:cNvCxnSpPr>
          <p:nvPr/>
        </p:nvCxnSpPr>
        <p:spPr>
          <a:xfrm>
            <a:off x="4536718" y="310731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B09CB-5C05-E3B7-B71D-B58C7A1D02EB}"/>
              </a:ext>
            </a:extLst>
          </p:cNvPr>
          <p:cNvCxnSpPr>
            <a:cxnSpLocks/>
          </p:cNvCxnSpPr>
          <p:nvPr/>
        </p:nvCxnSpPr>
        <p:spPr>
          <a:xfrm>
            <a:off x="4536718" y="1512668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E96118-E1A9-457C-C82A-3E113235985C}"/>
              </a:ext>
            </a:extLst>
          </p:cNvPr>
          <p:cNvCxnSpPr/>
          <p:nvPr/>
        </p:nvCxnSpPr>
        <p:spPr>
          <a:xfrm>
            <a:off x="3465871" y="1512668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A4E09-DE1F-6D88-1BE2-C1FE2831F352}"/>
              </a:ext>
            </a:extLst>
          </p:cNvPr>
          <p:cNvCxnSpPr/>
          <p:nvPr/>
        </p:nvCxnSpPr>
        <p:spPr>
          <a:xfrm>
            <a:off x="3465871" y="310731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82A56F-FEC7-1E9D-9560-3168AAF8B0FC}"/>
              </a:ext>
            </a:extLst>
          </p:cNvPr>
          <p:cNvCxnSpPr/>
          <p:nvPr/>
        </p:nvCxnSpPr>
        <p:spPr>
          <a:xfrm>
            <a:off x="3465871" y="449120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DC35-7D65-E7E8-3117-7B1C6E13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73851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11637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7511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191FE-10CD-042D-6537-4B46847C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65621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280962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20249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14</cp:revision>
  <dcterms:created xsi:type="dcterms:W3CDTF">2023-04-17T09:02:24Z</dcterms:created>
  <dcterms:modified xsi:type="dcterms:W3CDTF">2023-04-27T12:55:21Z</dcterms:modified>
</cp:coreProperties>
</file>