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howGuides="1">
      <p:cViewPr>
        <p:scale>
          <a:sx n="125" d="100"/>
          <a:sy n="125" d="100"/>
        </p:scale>
        <p:origin x="184" y="-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83AA2-31A4-804F-8452-5FCB6E80779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122CF-C4C3-5E47-9931-C6182DE3876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723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122CF-C4C3-5E47-9931-C6182DE38766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507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122CF-C4C3-5E47-9931-C6182DE38766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10523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122CF-C4C3-5E47-9931-C6182DE38766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493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4A04-8B7F-C38C-2FD4-ED3DE5CF6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AEA76-A99D-D49C-8173-2E83ED16B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FA28-3D40-80FC-68A2-877AB345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51E1-1C6D-007C-EA40-7E3454418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D89D-322E-FF7C-3D9E-806690DA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490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17F5-C35A-2FC0-BEF2-66CDBEFC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E8314-9F84-8432-6A91-051C584DD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E3B7-407A-AF2E-2853-DB15A6E7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07F2-CB1A-584E-FF8C-4038875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D6DC-4E3B-6C1D-4CC5-09348C36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188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645F7-7F1C-ED0E-26E9-9B0C9E18B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B3C46-F93F-FE2C-BC6A-3F2B474BE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8F34-EEFC-E9E0-DABE-1DAEFDBE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BB01-C497-6286-38D4-E95BB2A5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41530-4E13-B1AA-2F6E-31C38638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416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B6C6-D1A8-4042-45EF-4FEDC4BD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B1253-97FB-329C-5BDF-5782DC14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7BA70-69C7-CA9C-69DE-DEA1A450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92D24-9F6B-75B9-6B6E-5B85F8BA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AE0B6-1217-B8CE-91EB-1DE9B3D9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3437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717-5CFC-6FEC-C8B5-9AE768B6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61B66-3644-4006-4244-0A365895F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0048-2FA0-B04F-4966-6891DAEC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FF32-8AE0-A2C3-375A-4C01A69E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A62B-4493-B3A2-1166-C025389B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386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8D9E-DE54-EB4F-12D6-ED467C0B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0961-D2B3-569C-588F-8EDE168C0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A1643-7024-F463-7DA9-4AD7AE1B9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87E4B-57C1-C4AF-47EE-6F272A70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28E17-B634-A888-2C1C-BB2EC7F2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720C4-6368-B30C-2EAA-04BE8AAD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7068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D194-0629-6D55-FC16-9DCB5531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E89BD-83DA-EA1E-8234-FDC3DBF4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09602-C0B9-10B7-5ADE-C4860A525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F95D3-4AF1-D199-4647-52B60BFDB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1CDA0-E725-BB2B-C394-B227FEF15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1556B-D05D-F77E-F2EA-80744C5E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B72F0-75EE-FCA4-9A37-84BADA0E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6D935-0EE8-39C9-07D5-083211C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94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BC5B-78EE-AB0F-BE9A-F2F5F91A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BBA59-9EFA-6723-4F9F-D706E2C4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D55B0-4CEA-BD2F-737D-126D146E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CB7EA-8E8D-B587-D422-80564466F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016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3E20D-B0DE-185C-601B-E479E566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0F20D-9559-EE0C-1EDF-23FE07AC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33130-929C-CADB-7183-A1D65A4B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43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B4FB-F30F-1F38-A112-633495B0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CC72-74EE-1793-C5F5-73096339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F2D89-98C7-011C-03FB-2F0446F93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8E25F-A879-FF85-CEDB-204C7C5C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29FEE-4339-298A-48FB-8FC095C5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3895E-CA0B-E417-B697-1FB6FF06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5720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8963-2F33-1B5C-D9F0-6A754D3A8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CC901-B2C8-92F6-677E-D65D9EA28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BAE1A-1189-305F-5538-3710B6404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153EB-A1D5-7923-399A-7137B3BB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AA8BF-97F0-CCFE-88E5-31F3364DC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48BB-B795-4FD7-26F7-4BF65C611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6041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98ADD-E182-CCA4-20EE-B5E43E16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1BF5C-A0B7-D75B-F0C9-86FD466C9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B42C-9ED6-65BB-9E25-A2C92BC09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F19D-652C-0F4A-A4F1-D83A2443114C}" type="datetimeFigureOut">
              <a:rPr lang="en-DK" smtClean="0"/>
              <a:t>20/03/2023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1FC3-F180-6BF8-6C39-0E90BA099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BD632-D84A-ED04-E2A8-34AE2438F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70ED-F591-2E44-A862-8E21BC0702D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974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947-C832-A5B9-5C5A-FEBB19F6E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7D325-B973-2A25-FE13-A67CBF014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498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182BE7-802D-6F36-08BC-942344BE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70780"/>
            <a:ext cx="12060613" cy="407207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FE854-D359-EBF8-45E2-96133E1F819D}"/>
              </a:ext>
            </a:extLst>
          </p:cNvPr>
          <p:cNvCxnSpPr>
            <a:cxnSpLocks/>
          </p:cNvCxnSpPr>
          <p:nvPr/>
        </p:nvCxnSpPr>
        <p:spPr>
          <a:xfrm>
            <a:off x="9502588" y="1586753"/>
            <a:ext cx="89647" cy="1255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22201A-C0BB-583A-E887-DB62587CD2B2}"/>
              </a:ext>
            </a:extLst>
          </p:cNvPr>
          <p:cNvCxnSpPr>
            <a:cxnSpLocks/>
          </p:cNvCxnSpPr>
          <p:nvPr/>
        </p:nvCxnSpPr>
        <p:spPr>
          <a:xfrm>
            <a:off x="9628093" y="1873623"/>
            <a:ext cx="170331" cy="1703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70ADD7-AFB1-E0A1-2E7A-17B0BC8AEC7E}"/>
              </a:ext>
            </a:extLst>
          </p:cNvPr>
          <p:cNvCxnSpPr>
            <a:cxnSpLocks/>
          </p:cNvCxnSpPr>
          <p:nvPr/>
        </p:nvCxnSpPr>
        <p:spPr>
          <a:xfrm>
            <a:off x="9798424" y="2187388"/>
            <a:ext cx="71717" cy="3854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71E0F1-27B3-AA02-9750-8CD0827EFC73}"/>
              </a:ext>
            </a:extLst>
          </p:cNvPr>
          <p:cNvCxnSpPr>
            <a:cxnSpLocks/>
          </p:cNvCxnSpPr>
          <p:nvPr/>
        </p:nvCxnSpPr>
        <p:spPr>
          <a:xfrm flipH="1">
            <a:off x="9798424" y="2761129"/>
            <a:ext cx="71717" cy="107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540778-898F-68E8-9FAD-DD78BDB47BAA}"/>
              </a:ext>
            </a:extLst>
          </p:cNvPr>
          <p:cNvCxnSpPr>
            <a:cxnSpLocks/>
          </p:cNvCxnSpPr>
          <p:nvPr/>
        </p:nvCxnSpPr>
        <p:spPr>
          <a:xfrm>
            <a:off x="9798424" y="3056964"/>
            <a:ext cx="134470" cy="116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795A17-8F34-9EF4-0014-C38709A48C74}"/>
              </a:ext>
            </a:extLst>
          </p:cNvPr>
          <p:cNvCxnSpPr>
            <a:cxnSpLocks/>
          </p:cNvCxnSpPr>
          <p:nvPr/>
        </p:nvCxnSpPr>
        <p:spPr>
          <a:xfrm>
            <a:off x="8794377" y="2483223"/>
            <a:ext cx="251011" cy="69028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554575-98E7-0676-E070-EA56206DECCF}"/>
              </a:ext>
            </a:extLst>
          </p:cNvPr>
          <p:cNvCxnSpPr>
            <a:cxnSpLocks/>
          </p:cNvCxnSpPr>
          <p:nvPr/>
        </p:nvCxnSpPr>
        <p:spPr>
          <a:xfrm flipH="1">
            <a:off x="4652682" y="5029199"/>
            <a:ext cx="170330" cy="1165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EF96C9-8A0F-040D-D94F-FFE9A6076E22}"/>
              </a:ext>
            </a:extLst>
          </p:cNvPr>
          <p:cNvCxnSpPr>
            <a:cxnSpLocks/>
          </p:cNvCxnSpPr>
          <p:nvPr/>
        </p:nvCxnSpPr>
        <p:spPr>
          <a:xfrm flipH="1">
            <a:off x="6176683" y="5029199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C7008A-7A59-CECC-CF30-91D6CFC77E47}"/>
              </a:ext>
            </a:extLst>
          </p:cNvPr>
          <p:cNvCxnSpPr>
            <a:cxnSpLocks/>
          </p:cNvCxnSpPr>
          <p:nvPr/>
        </p:nvCxnSpPr>
        <p:spPr>
          <a:xfrm flipH="1">
            <a:off x="11304494" y="5038164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2DE41D-326E-4B98-170C-5B44C11E8615}"/>
              </a:ext>
            </a:extLst>
          </p:cNvPr>
          <p:cNvCxnSpPr>
            <a:cxnSpLocks/>
          </p:cNvCxnSpPr>
          <p:nvPr/>
        </p:nvCxnSpPr>
        <p:spPr>
          <a:xfrm flipH="1">
            <a:off x="9592235" y="4186517"/>
            <a:ext cx="170330" cy="116542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39B29B-E5F7-593F-2249-DF6A5DCE4974}"/>
              </a:ext>
            </a:extLst>
          </p:cNvPr>
          <p:cNvCxnSpPr>
            <a:cxnSpLocks/>
          </p:cNvCxnSpPr>
          <p:nvPr/>
        </p:nvCxnSpPr>
        <p:spPr>
          <a:xfrm flipH="1" flipV="1">
            <a:off x="9592235" y="4455459"/>
            <a:ext cx="340659" cy="152400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5CBBEA-51C5-E5A6-9F57-82A0B1E1875A}"/>
              </a:ext>
            </a:extLst>
          </p:cNvPr>
          <p:cNvCxnSpPr>
            <a:cxnSpLocks/>
          </p:cNvCxnSpPr>
          <p:nvPr/>
        </p:nvCxnSpPr>
        <p:spPr>
          <a:xfrm flipH="1" flipV="1">
            <a:off x="8677835" y="3926541"/>
            <a:ext cx="995082" cy="152400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3177AA-674E-46DC-0971-4F841AAED377}"/>
              </a:ext>
            </a:extLst>
          </p:cNvPr>
          <p:cNvCxnSpPr>
            <a:cxnSpLocks/>
          </p:cNvCxnSpPr>
          <p:nvPr/>
        </p:nvCxnSpPr>
        <p:spPr>
          <a:xfrm flipH="1">
            <a:off x="6580094" y="4199963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127459-545F-CD35-C9D4-6582CE584125}"/>
              </a:ext>
            </a:extLst>
          </p:cNvPr>
          <p:cNvCxnSpPr>
            <a:cxnSpLocks/>
          </p:cNvCxnSpPr>
          <p:nvPr/>
        </p:nvCxnSpPr>
        <p:spPr>
          <a:xfrm flipH="1" flipV="1">
            <a:off x="6589059" y="4455459"/>
            <a:ext cx="376517" cy="152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9FA796-4958-6F64-3D7A-D1BF772AE21D}"/>
              </a:ext>
            </a:extLst>
          </p:cNvPr>
          <p:cNvCxnSpPr>
            <a:cxnSpLocks/>
          </p:cNvCxnSpPr>
          <p:nvPr/>
        </p:nvCxnSpPr>
        <p:spPr>
          <a:xfrm flipH="1" flipV="1">
            <a:off x="7790329" y="1891553"/>
            <a:ext cx="1004048" cy="152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920AAD-DACE-FC74-4E5B-487E19813999}"/>
              </a:ext>
            </a:extLst>
          </p:cNvPr>
          <p:cNvCxnSpPr>
            <a:cxnSpLocks/>
          </p:cNvCxnSpPr>
          <p:nvPr/>
        </p:nvCxnSpPr>
        <p:spPr>
          <a:xfrm flipH="1" flipV="1">
            <a:off x="8794377" y="2187388"/>
            <a:ext cx="125505" cy="1210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CDBE05-CBD8-BDE4-BCCB-6ACFE28EA5C5}"/>
              </a:ext>
            </a:extLst>
          </p:cNvPr>
          <p:cNvCxnSpPr>
            <a:cxnSpLocks/>
          </p:cNvCxnSpPr>
          <p:nvPr/>
        </p:nvCxnSpPr>
        <p:spPr>
          <a:xfrm flipH="1" flipV="1">
            <a:off x="6965576" y="2187388"/>
            <a:ext cx="1308849" cy="401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BD96C5-4906-1060-37AE-B41863ACFD97}"/>
              </a:ext>
            </a:extLst>
          </p:cNvPr>
          <p:cNvCxnSpPr>
            <a:cxnSpLocks/>
          </p:cNvCxnSpPr>
          <p:nvPr/>
        </p:nvCxnSpPr>
        <p:spPr>
          <a:xfrm>
            <a:off x="8346141" y="2770094"/>
            <a:ext cx="331694" cy="13559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B275BD-59A7-1566-AAE2-ED8FDED21AEB}"/>
              </a:ext>
            </a:extLst>
          </p:cNvPr>
          <p:cNvCxnSpPr>
            <a:cxnSpLocks/>
          </p:cNvCxnSpPr>
          <p:nvPr/>
        </p:nvCxnSpPr>
        <p:spPr>
          <a:xfrm flipV="1">
            <a:off x="7853082" y="1649506"/>
            <a:ext cx="286871" cy="10645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80A07D-FC25-4A95-8D2B-199F7F41A4CC}"/>
              </a:ext>
            </a:extLst>
          </p:cNvPr>
          <p:cNvCxnSpPr>
            <a:cxnSpLocks/>
          </p:cNvCxnSpPr>
          <p:nvPr/>
        </p:nvCxnSpPr>
        <p:spPr>
          <a:xfrm>
            <a:off x="6463553" y="1913404"/>
            <a:ext cx="412376" cy="1212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BB52F3-4E26-B304-E52F-99F15D86EE83}"/>
              </a:ext>
            </a:extLst>
          </p:cNvPr>
          <p:cNvCxnSpPr>
            <a:cxnSpLocks/>
          </p:cNvCxnSpPr>
          <p:nvPr/>
        </p:nvCxnSpPr>
        <p:spPr>
          <a:xfrm flipV="1">
            <a:off x="6347013" y="2187388"/>
            <a:ext cx="618563" cy="121024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6F844F-D52B-65C4-226C-E5D1C325893F}"/>
              </a:ext>
            </a:extLst>
          </p:cNvPr>
          <p:cNvCxnSpPr>
            <a:cxnSpLocks/>
          </p:cNvCxnSpPr>
          <p:nvPr/>
        </p:nvCxnSpPr>
        <p:spPr>
          <a:xfrm>
            <a:off x="7512424" y="3903569"/>
            <a:ext cx="277905" cy="1753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DC9065-F1A3-9B47-9752-2C3D7575E11E}"/>
              </a:ext>
            </a:extLst>
          </p:cNvPr>
          <p:cNvCxnSpPr>
            <a:cxnSpLocks/>
          </p:cNvCxnSpPr>
          <p:nvPr/>
        </p:nvCxnSpPr>
        <p:spPr>
          <a:xfrm>
            <a:off x="8072718" y="4468348"/>
            <a:ext cx="381000" cy="1395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EF5F99-1905-F969-BDAE-45A03C061D05}"/>
              </a:ext>
            </a:extLst>
          </p:cNvPr>
          <p:cNvCxnSpPr>
            <a:cxnSpLocks/>
          </p:cNvCxnSpPr>
          <p:nvPr/>
        </p:nvCxnSpPr>
        <p:spPr>
          <a:xfrm flipH="1">
            <a:off x="6603906" y="2169459"/>
            <a:ext cx="3203479" cy="2106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0C78BC-BFF7-EA98-C661-D950259907F1}"/>
              </a:ext>
            </a:extLst>
          </p:cNvPr>
          <p:cNvCxnSpPr>
            <a:cxnSpLocks/>
          </p:cNvCxnSpPr>
          <p:nvPr/>
        </p:nvCxnSpPr>
        <p:spPr>
          <a:xfrm flipH="1" flipV="1">
            <a:off x="6532189" y="2478439"/>
            <a:ext cx="3230375" cy="14597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2F7FB0-69DA-10CE-61AB-A6CBCE5F5039}"/>
              </a:ext>
            </a:extLst>
          </p:cNvPr>
          <p:cNvCxnSpPr>
            <a:cxnSpLocks/>
          </p:cNvCxnSpPr>
          <p:nvPr/>
        </p:nvCxnSpPr>
        <p:spPr>
          <a:xfrm flipH="1">
            <a:off x="8346141" y="3903569"/>
            <a:ext cx="170330" cy="1165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3E6CA-9CCB-1B70-324D-6CA4611FBC43}"/>
              </a:ext>
            </a:extLst>
          </p:cNvPr>
          <p:cNvCxnSpPr>
            <a:cxnSpLocks/>
          </p:cNvCxnSpPr>
          <p:nvPr/>
        </p:nvCxnSpPr>
        <p:spPr>
          <a:xfrm flipH="1">
            <a:off x="4903694" y="4760259"/>
            <a:ext cx="573741" cy="1434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3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C056B9-0E5E-2A38-7C5A-BEC1AC74A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70780"/>
            <a:ext cx="12060613" cy="407207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FE854-D359-EBF8-45E2-96133E1F819D}"/>
              </a:ext>
            </a:extLst>
          </p:cNvPr>
          <p:cNvCxnSpPr>
            <a:cxnSpLocks/>
          </p:cNvCxnSpPr>
          <p:nvPr/>
        </p:nvCxnSpPr>
        <p:spPr>
          <a:xfrm>
            <a:off x="9502588" y="1586753"/>
            <a:ext cx="89647" cy="1255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22201A-C0BB-583A-E887-DB62587CD2B2}"/>
              </a:ext>
            </a:extLst>
          </p:cNvPr>
          <p:cNvCxnSpPr>
            <a:cxnSpLocks/>
          </p:cNvCxnSpPr>
          <p:nvPr/>
        </p:nvCxnSpPr>
        <p:spPr>
          <a:xfrm>
            <a:off x="9628093" y="1873623"/>
            <a:ext cx="170331" cy="1703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70ADD7-AFB1-E0A1-2E7A-17B0BC8AEC7E}"/>
              </a:ext>
            </a:extLst>
          </p:cNvPr>
          <p:cNvCxnSpPr>
            <a:cxnSpLocks/>
          </p:cNvCxnSpPr>
          <p:nvPr/>
        </p:nvCxnSpPr>
        <p:spPr>
          <a:xfrm>
            <a:off x="9798424" y="2187388"/>
            <a:ext cx="71717" cy="3854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71E0F1-27B3-AA02-9750-8CD0827EFC73}"/>
              </a:ext>
            </a:extLst>
          </p:cNvPr>
          <p:cNvCxnSpPr>
            <a:cxnSpLocks/>
          </p:cNvCxnSpPr>
          <p:nvPr/>
        </p:nvCxnSpPr>
        <p:spPr>
          <a:xfrm flipH="1">
            <a:off x="9798424" y="2761129"/>
            <a:ext cx="71717" cy="107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540778-898F-68E8-9FAD-DD78BDB47BAA}"/>
              </a:ext>
            </a:extLst>
          </p:cNvPr>
          <p:cNvCxnSpPr>
            <a:cxnSpLocks/>
          </p:cNvCxnSpPr>
          <p:nvPr/>
        </p:nvCxnSpPr>
        <p:spPr>
          <a:xfrm>
            <a:off x="9798424" y="3056964"/>
            <a:ext cx="134470" cy="116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795A17-8F34-9EF4-0014-C38709A48C74}"/>
              </a:ext>
            </a:extLst>
          </p:cNvPr>
          <p:cNvCxnSpPr>
            <a:cxnSpLocks/>
          </p:cNvCxnSpPr>
          <p:nvPr/>
        </p:nvCxnSpPr>
        <p:spPr>
          <a:xfrm>
            <a:off x="8794377" y="2483223"/>
            <a:ext cx="251011" cy="69028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554575-98E7-0676-E070-EA56206DECCF}"/>
              </a:ext>
            </a:extLst>
          </p:cNvPr>
          <p:cNvCxnSpPr>
            <a:cxnSpLocks/>
          </p:cNvCxnSpPr>
          <p:nvPr/>
        </p:nvCxnSpPr>
        <p:spPr>
          <a:xfrm flipH="1">
            <a:off x="4652682" y="5029199"/>
            <a:ext cx="170330" cy="1165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EF96C9-8A0F-040D-D94F-FFE9A6076E22}"/>
              </a:ext>
            </a:extLst>
          </p:cNvPr>
          <p:cNvCxnSpPr>
            <a:cxnSpLocks/>
          </p:cNvCxnSpPr>
          <p:nvPr/>
        </p:nvCxnSpPr>
        <p:spPr>
          <a:xfrm flipH="1">
            <a:off x="6176683" y="5029199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C7008A-7A59-CECC-CF30-91D6CFC77E47}"/>
              </a:ext>
            </a:extLst>
          </p:cNvPr>
          <p:cNvCxnSpPr>
            <a:cxnSpLocks/>
          </p:cNvCxnSpPr>
          <p:nvPr/>
        </p:nvCxnSpPr>
        <p:spPr>
          <a:xfrm flipH="1">
            <a:off x="11304494" y="5038164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2DE41D-326E-4B98-170C-5B44C11E8615}"/>
              </a:ext>
            </a:extLst>
          </p:cNvPr>
          <p:cNvCxnSpPr>
            <a:cxnSpLocks/>
          </p:cNvCxnSpPr>
          <p:nvPr/>
        </p:nvCxnSpPr>
        <p:spPr>
          <a:xfrm flipH="1">
            <a:off x="9592235" y="4186517"/>
            <a:ext cx="170330" cy="116542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39B29B-E5F7-593F-2249-DF6A5DCE4974}"/>
              </a:ext>
            </a:extLst>
          </p:cNvPr>
          <p:cNvCxnSpPr>
            <a:cxnSpLocks/>
          </p:cNvCxnSpPr>
          <p:nvPr/>
        </p:nvCxnSpPr>
        <p:spPr>
          <a:xfrm flipH="1" flipV="1">
            <a:off x="9592235" y="4455459"/>
            <a:ext cx="340659" cy="152400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5CBBEA-51C5-E5A6-9F57-82A0B1E1875A}"/>
              </a:ext>
            </a:extLst>
          </p:cNvPr>
          <p:cNvCxnSpPr>
            <a:cxnSpLocks/>
          </p:cNvCxnSpPr>
          <p:nvPr/>
        </p:nvCxnSpPr>
        <p:spPr>
          <a:xfrm flipH="1" flipV="1">
            <a:off x="8677835" y="3926541"/>
            <a:ext cx="995082" cy="152400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3177AA-674E-46DC-0971-4F841AAED377}"/>
              </a:ext>
            </a:extLst>
          </p:cNvPr>
          <p:cNvCxnSpPr>
            <a:cxnSpLocks/>
          </p:cNvCxnSpPr>
          <p:nvPr/>
        </p:nvCxnSpPr>
        <p:spPr>
          <a:xfrm flipH="1">
            <a:off x="6580094" y="4199963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127459-545F-CD35-C9D4-6582CE584125}"/>
              </a:ext>
            </a:extLst>
          </p:cNvPr>
          <p:cNvCxnSpPr>
            <a:cxnSpLocks/>
          </p:cNvCxnSpPr>
          <p:nvPr/>
        </p:nvCxnSpPr>
        <p:spPr>
          <a:xfrm flipH="1" flipV="1">
            <a:off x="6589059" y="4455459"/>
            <a:ext cx="376517" cy="152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9FA796-4958-6F64-3D7A-D1BF772AE21D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922670"/>
            <a:ext cx="412376" cy="1212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920AAD-DACE-FC74-4E5B-487E19813999}"/>
              </a:ext>
            </a:extLst>
          </p:cNvPr>
          <p:cNvCxnSpPr>
            <a:cxnSpLocks/>
          </p:cNvCxnSpPr>
          <p:nvPr/>
        </p:nvCxnSpPr>
        <p:spPr>
          <a:xfrm flipH="1" flipV="1">
            <a:off x="8794377" y="2187388"/>
            <a:ext cx="125505" cy="1210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CDBE05-CBD8-BDE4-BCCB-6ACFE28EA5C5}"/>
              </a:ext>
            </a:extLst>
          </p:cNvPr>
          <p:cNvCxnSpPr>
            <a:cxnSpLocks/>
          </p:cNvCxnSpPr>
          <p:nvPr/>
        </p:nvCxnSpPr>
        <p:spPr>
          <a:xfrm flipH="1" flipV="1">
            <a:off x="6965576" y="2187388"/>
            <a:ext cx="1308849" cy="401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BD96C5-4906-1060-37AE-B41863ACFD97}"/>
              </a:ext>
            </a:extLst>
          </p:cNvPr>
          <p:cNvCxnSpPr>
            <a:cxnSpLocks/>
          </p:cNvCxnSpPr>
          <p:nvPr/>
        </p:nvCxnSpPr>
        <p:spPr>
          <a:xfrm>
            <a:off x="8346141" y="2770094"/>
            <a:ext cx="331694" cy="13559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B275BD-59A7-1566-AAE2-ED8FDED21AEB}"/>
              </a:ext>
            </a:extLst>
          </p:cNvPr>
          <p:cNvCxnSpPr>
            <a:cxnSpLocks/>
          </p:cNvCxnSpPr>
          <p:nvPr/>
        </p:nvCxnSpPr>
        <p:spPr>
          <a:xfrm flipH="1" flipV="1">
            <a:off x="8139953" y="1649506"/>
            <a:ext cx="206188" cy="62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80A07D-FC25-4A95-8D2B-199F7F41A4CC}"/>
              </a:ext>
            </a:extLst>
          </p:cNvPr>
          <p:cNvCxnSpPr>
            <a:cxnSpLocks/>
          </p:cNvCxnSpPr>
          <p:nvPr/>
        </p:nvCxnSpPr>
        <p:spPr>
          <a:xfrm>
            <a:off x="6463553" y="1913404"/>
            <a:ext cx="412376" cy="1212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BB52F3-4E26-B304-E52F-99F15D86EE83}"/>
              </a:ext>
            </a:extLst>
          </p:cNvPr>
          <p:cNvCxnSpPr>
            <a:cxnSpLocks/>
          </p:cNvCxnSpPr>
          <p:nvPr/>
        </p:nvCxnSpPr>
        <p:spPr>
          <a:xfrm flipV="1">
            <a:off x="6347013" y="2187388"/>
            <a:ext cx="618563" cy="121024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6F844F-D52B-65C4-226C-E5D1C325893F}"/>
              </a:ext>
            </a:extLst>
          </p:cNvPr>
          <p:cNvCxnSpPr>
            <a:cxnSpLocks/>
          </p:cNvCxnSpPr>
          <p:nvPr/>
        </p:nvCxnSpPr>
        <p:spPr>
          <a:xfrm>
            <a:off x="7512424" y="3903569"/>
            <a:ext cx="277905" cy="1753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DC9065-F1A3-9B47-9752-2C3D7575E11E}"/>
              </a:ext>
            </a:extLst>
          </p:cNvPr>
          <p:cNvCxnSpPr>
            <a:cxnSpLocks/>
          </p:cNvCxnSpPr>
          <p:nvPr/>
        </p:nvCxnSpPr>
        <p:spPr>
          <a:xfrm>
            <a:off x="8072718" y="4468348"/>
            <a:ext cx="381000" cy="1395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EF5F99-1905-F969-BDAE-45A03C061D05}"/>
              </a:ext>
            </a:extLst>
          </p:cNvPr>
          <p:cNvCxnSpPr>
            <a:cxnSpLocks/>
          </p:cNvCxnSpPr>
          <p:nvPr/>
        </p:nvCxnSpPr>
        <p:spPr>
          <a:xfrm flipH="1">
            <a:off x="6603906" y="2169459"/>
            <a:ext cx="3203479" cy="2106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0C78BC-BFF7-EA98-C661-D950259907F1}"/>
              </a:ext>
            </a:extLst>
          </p:cNvPr>
          <p:cNvCxnSpPr>
            <a:cxnSpLocks/>
          </p:cNvCxnSpPr>
          <p:nvPr/>
        </p:nvCxnSpPr>
        <p:spPr>
          <a:xfrm flipH="1" flipV="1">
            <a:off x="6532189" y="2478439"/>
            <a:ext cx="3230375" cy="14597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2F7FB0-69DA-10CE-61AB-A6CBCE5F5039}"/>
              </a:ext>
            </a:extLst>
          </p:cNvPr>
          <p:cNvCxnSpPr>
            <a:cxnSpLocks/>
          </p:cNvCxnSpPr>
          <p:nvPr/>
        </p:nvCxnSpPr>
        <p:spPr>
          <a:xfrm flipH="1">
            <a:off x="8346141" y="3903569"/>
            <a:ext cx="170330" cy="1165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3E6CA-9CCB-1B70-324D-6CA4611FBC43}"/>
              </a:ext>
            </a:extLst>
          </p:cNvPr>
          <p:cNvCxnSpPr>
            <a:cxnSpLocks/>
          </p:cNvCxnSpPr>
          <p:nvPr/>
        </p:nvCxnSpPr>
        <p:spPr>
          <a:xfrm flipH="1">
            <a:off x="4903694" y="4760259"/>
            <a:ext cx="573741" cy="1434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3107EA-66D0-014C-9C66-808C8F9CA114}"/>
              </a:ext>
            </a:extLst>
          </p:cNvPr>
          <p:cNvCxnSpPr>
            <a:cxnSpLocks/>
          </p:cNvCxnSpPr>
          <p:nvPr/>
        </p:nvCxnSpPr>
        <p:spPr>
          <a:xfrm>
            <a:off x="8283389" y="1889310"/>
            <a:ext cx="457199" cy="39977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5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15676B2-8AE3-424E-5EE3-AB820226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70780"/>
            <a:ext cx="12060613" cy="407207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FE854-D359-EBF8-45E2-96133E1F819D}"/>
              </a:ext>
            </a:extLst>
          </p:cNvPr>
          <p:cNvCxnSpPr>
            <a:cxnSpLocks/>
          </p:cNvCxnSpPr>
          <p:nvPr/>
        </p:nvCxnSpPr>
        <p:spPr>
          <a:xfrm>
            <a:off x="9502588" y="1586753"/>
            <a:ext cx="89647" cy="1255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22201A-C0BB-583A-E887-DB62587CD2B2}"/>
              </a:ext>
            </a:extLst>
          </p:cNvPr>
          <p:cNvCxnSpPr>
            <a:cxnSpLocks/>
          </p:cNvCxnSpPr>
          <p:nvPr/>
        </p:nvCxnSpPr>
        <p:spPr>
          <a:xfrm>
            <a:off x="9628093" y="1873623"/>
            <a:ext cx="170331" cy="1703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70ADD7-AFB1-E0A1-2E7A-17B0BC8AEC7E}"/>
              </a:ext>
            </a:extLst>
          </p:cNvPr>
          <p:cNvCxnSpPr>
            <a:cxnSpLocks/>
          </p:cNvCxnSpPr>
          <p:nvPr/>
        </p:nvCxnSpPr>
        <p:spPr>
          <a:xfrm>
            <a:off x="9798424" y="2187388"/>
            <a:ext cx="71717" cy="3854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71E0F1-27B3-AA02-9750-8CD0827EFC73}"/>
              </a:ext>
            </a:extLst>
          </p:cNvPr>
          <p:cNvCxnSpPr>
            <a:cxnSpLocks/>
          </p:cNvCxnSpPr>
          <p:nvPr/>
        </p:nvCxnSpPr>
        <p:spPr>
          <a:xfrm flipH="1">
            <a:off x="9798424" y="2761129"/>
            <a:ext cx="71717" cy="107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540778-898F-68E8-9FAD-DD78BDB47BAA}"/>
              </a:ext>
            </a:extLst>
          </p:cNvPr>
          <p:cNvCxnSpPr>
            <a:cxnSpLocks/>
          </p:cNvCxnSpPr>
          <p:nvPr/>
        </p:nvCxnSpPr>
        <p:spPr>
          <a:xfrm>
            <a:off x="9798424" y="3056964"/>
            <a:ext cx="134470" cy="1165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795A17-8F34-9EF4-0014-C38709A48C74}"/>
              </a:ext>
            </a:extLst>
          </p:cNvPr>
          <p:cNvCxnSpPr>
            <a:cxnSpLocks/>
          </p:cNvCxnSpPr>
          <p:nvPr/>
        </p:nvCxnSpPr>
        <p:spPr>
          <a:xfrm>
            <a:off x="8794377" y="2483223"/>
            <a:ext cx="251011" cy="69028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554575-98E7-0676-E070-EA56206DECCF}"/>
              </a:ext>
            </a:extLst>
          </p:cNvPr>
          <p:cNvCxnSpPr>
            <a:cxnSpLocks/>
          </p:cNvCxnSpPr>
          <p:nvPr/>
        </p:nvCxnSpPr>
        <p:spPr>
          <a:xfrm flipH="1">
            <a:off x="4652682" y="5029199"/>
            <a:ext cx="170330" cy="1165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EF96C9-8A0F-040D-D94F-FFE9A6076E22}"/>
              </a:ext>
            </a:extLst>
          </p:cNvPr>
          <p:cNvCxnSpPr>
            <a:cxnSpLocks/>
          </p:cNvCxnSpPr>
          <p:nvPr/>
        </p:nvCxnSpPr>
        <p:spPr>
          <a:xfrm flipH="1">
            <a:off x="6176683" y="5029199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C7008A-7A59-CECC-CF30-91D6CFC77E47}"/>
              </a:ext>
            </a:extLst>
          </p:cNvPr>
          <p:cNvCxnSpPr>
            <a:cxnSpLocks/>
          </p:cNvCxnSpPr>
          <p:nvPr/>
        </p:nvCxnSpPr>
        <p:spPr>
          <a:xfrm flipH="1">
            <a:off x="11304494" y="5038164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2DE41D-326E-4B98-170C-5B44C11E8615}"/>
              </a:ext>
            </a:extLst>
          </p:cNvPr>
          <p:cNvCxnSpPr>
            <a:cxnSpLocks/>
          </p:cNvCxnSpPr>
          <p:nvPr/>
        </p:nvCxnSpPr>
        <p:spPr>
          <a:xfrm flipH="1">
            <a:off x="9592235" y="4186517"/>
            <a:ext cx="170330" cy="116542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39B29B-E5F7-593F-2249-DF6A5DCE4974}"/>
              </a:ext>
            </a:extLst>
          </p:cNvPr>
          <p:cNvCxnSpPr>
            <a:cxnSpLocks/>
          </p:cNvCxnSpPr>
          <p:nvPr/>
        </p:nvCxnSpPr>
        <p:spPr>
          <a:xfrm flipH="1" flipV="1">
            <a:off x="9592235" y="4455459"/>
            <a:ext cx="340659" cy="152400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5CBBEA-51C5-E5A6-9F57-82A0B1E1875A}"/>
              </a:ext>
            </a:extLst>
          </p:cNvPr>
          <p:cNvCxnSpPr>
            <a:cxnSpLocks/>
          </p:cNvCxnSpPr>
          <p:nvPr/>
        </p:nvCxnSpPr>
        <p:spPr>
          <a:xfrm flipH="1" flipV="1">
            <a:off x="8677835" y="3926541"/>
            <a:ext cx="995082" cy="152400"/>
          </a:xfrm>
          <a:prstGeom prst="line">
            <a:avLst/>
          </a:prstGeom>
          <a:ln w="19050">
            <a:solidFill>
              <a:srgbClr val="FF00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3177AA-674E-46DC-0971-4F841AAED377}"/>
              </a:ext>
            </a:extLst>
          </p:cNvPr>
          <p:cNvCxnSpPr>
            <a:cxnSpLocks/>
          </p:cNvCxnSpPr>
          <p:nvPr/>
        </p:nvCxnSpPr>
        <p:spPr>
          <a:xfrm flipH="1">
            <a:off x="6580094" y="4199963"/>
            <a:ext cx="170330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127459-545F-CD35-C9D4-6582CE584125}"/>
              </a:ext>
            </a:extLst>
          </p:cNvPr>
          <p:cNvCxnSpPr>
            <a:cxnSpLocks/>
          </p:cNvCxnSpPr>
          <p:nvPr/>
        </p:nvCxnSpPr>
        <p:spPr>
          <a:xfrm flipH="1" flipV="1">
            <a:off x="6589059" y="4455459"/>
            <a:ext cx="376517" cy="152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9FA796-4958-6F64-3D7A-D1BF772AE21D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922670"/>
            <a:ext cx="412376" cy="1212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8920AAD-DACE-FC74-4E5B-487E19813999}"/>
              </a:ext>
            </a:extLst>
          </p:cNvPr>
          <p:cNvCxnSpPr>
            <a:cxnSpLocks/>
          </p:cNvCxnSpPr>
          <p:nvPr/>
        </p:nvCxnSpPr>
        <p:spPr>
          <a:xfrm flipH="1" flipV="1">
            <a:off x="8794377" y="2187388"/>
            <a:ext cx="125505" cy="1210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CDBE05-CBD8-BDE4-BCCB-6ACFE28EA5C5}"/>
              </a:ext>
            </a:extLst>
          </p:cNvPr>
          <p:cNvCxnSpPr>
            <a:cxnSpLocks/>
          </p:cNvCxnSpPr>
          <p:nvPr/>
        </p:nvCxnSpPr>
        <p:spPr>
          <a:xfrm flipH="1" flipV="1">
            <a:off x="6965576" y="2187388"/>
            <a:ext cx="1308849" cy="4011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BD96C5-4906-1060-37AE-B41863ACFD97}"/>
              </a:ext>
            </a:extLst>
          </p:cNvPr>
          <p:cNvCxnSpPr>
            <a:cxnSpLocks/>
          </p:cNvCxnSpPr>
          <p:nvPr/>
        </p:nvCxnSpPr>
        <p:spPr>
          <a:xfrm>
            <a:off x="8346141" y="2770094"/>
            <a:ext cx="331694" cy="13559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B275BD-59A7-1566-AAE2-ED8FDED21AEB}"/>
              </a:ext>
            </a:extLst>
          </p:cNvPr>
          <p:cNvCxnSpPr>
            <a:cxnSpLocks/>
          </p:cNvCxnSpPr>
          <p:nvPr/>
        </p:nvCxnSpPr>
        <p:spPr>
          <a:xfrm flipH="1" flipV="1">
            <a:off x="8139953" y="1649506"/>
            <a:ext cx="206188" cy="6275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80A07D-FC25-4A95-8D2B-199F7F41A4CC}"/>
              </a:ext>
            </a:extLst>
          </p:cNvPr>
          <p:cNvCxnSpPr>
            <a:cxnSpLocks/>
          </p:cNvCxnSpPr>
          <p:nvPr/>
        </p:nvCxnSpPr>
        <p:spPr>
          <a:xfrm>
            <a:off x="6463553" y="1913404"/>
            <a:ext cx="412376" cy="1212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BB52F3-4E26-B304-E52F-99F15D86EE83}"/>
              </a:ext>
            </a:extLst>
          </p:cNvPr>
          <p:cNvCxnSpPr>
            <a:cxnSpLocks/>
          </p:cNvCxnSpPr>
          <p:nvPr/>
        </p:nvCxnSpPr>
        <p:spPr>
          <a:xfrm flipV="1">
            <a:off x="6347013" y="2187388"/>
            <a:ext cx="618563" cy="121024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66F844F-D52B-65C4-226C-E5D1C325893F}"/>
              </a:ext>
            </a:extLst>
          </p:cNvPr>
          <p:cNvCxnSpPr>
            <a:cxnSpLocks/>
          </p:cNvCxnSpPr>
          <p:nvPr/>
        </p:nvCxnSpPr>
        <p:spPr>
          <a:xfrm>
            <a:off x="7512424" y="3903569"/>
            <a:ext cx="277905" cy="17537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DC9065-F1A3-9B47-9752-2C3D7575E11E}"/>
              </a:ext>
            </a:extLst>
          </p:cNvPr>
          <p:cNvCxnSpPr>
            <a:cxnSpLocks/>
          </p:cNvCxnSpPr>
          <p:nvPr/>
        </p:nvCxnSpPr>
        <p:spPr>
          <a:xfrm>
            <a:off x="8072718" y="4468348"/>
            <a:ext cx="381000" cy="1395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EF5F99-1905-F969-BDAE-45A03C061D05}"/>
              </a:ext>
            </a:extLst>
          </p:cNvPr>
          <p:cNvCxnSpPr>
            <a:cxnSpLocks/>
          </p:cNvCxnSpPr>
          <p:nvPr/>
        </p:nvCxnSpPr>
        <p:spPr>
          <a:xfrm flipH="1">
            <a:off x="6603906" y="2169459"/>
            <a:ext cx="3203479" cy="21067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0C78BC-BFF7-EA98-C661-D950259907F1}"/>
              </a:ext>
            </a:extLst>
          </p:cNvPr>
          <p:cNvCxnSpPr>
            <a:cxnSpLocks/>
          </p:cNvCxnSpPr>
          <p:nvPr/>
        </p:nvCxnSpPr>
        <p:spPr>
          <a:xfrm flipH="1" flipV="1">
            <a:off x="6532189" y="2478439"/>
            <a:ext cx="3230375" cy="14597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32F7FB0-69DA-10CE-61AB-A6CBCE5F5039}"/>
              </a:ext>
            </a:extLst>
          </p:cNvPr>
          <p:cNvCxnSpPr>
            <a:cxnSpLocks/>
          </p:cNvCxnSpPr>
          <p:nvPr/>
        </p:nvCxnSpPr>
        <p:spPr>
          <a:xfrm flipH="1">
            <a:off x="8346141" y="3903569"/>
            <a:ext cx="170330" cy="1165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03E6CA-9CCB-1B70-324D-6CA4611FBC43}"/>
              </a:ext>
            </a:extLst>
          </p:cNvPr>
          <p:cNvCxnSpPr>
            <a:cxnSpLocks/>
          </p:cNvCxnSpPr>
          <p:nvPr/>
        </p:nvCxnSpPr>
        <p:spPr>
          <a:xfrm flipH="1">
            <a:off x="4903694" y="4760259"/>
            <a:ext cx="573741" cy="14343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3107EA-66D0-014C-9C66-808C8F9CA114}"/>
              </a:ext>
            </a:extLst>
          </p:cNvPr>
          <p:cNvCxnSpPr>
            <a:cxnSpLocks/>
          </p:cNvCxnSpPr>
          <p:nvPr/>
        </p:nvCxnSpPr>
        <p:spPr>
          <a:xfrm>
            <a:off x="8283389" y="1889310"/>
            <a:ext cx="457199" cy="399773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948450-2C3D-C389-E2DB-8767E2B48530}"/>
              </a:ext>
            </a:extLst>
          </p:cNvPr>
          <p:cNvCxnSpPr>
            <a:cxnSpLocks/>
          </p:cNvCxnSpPr>
          <p:nvPr/>
        </p:nvCxnSpPr>
        <p:spPr>
          <a:xfrm flipH="1">
            <a:off x="7303848" y="5026509"/>
            <a:ext cx="277905" cy="11654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1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</Words>
  <Application>Microsoft Macintosh PowerPoint</Application>
  <PresentationFormat>Widescreen</PresentationFormat>
  <Paragraphs>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11</cp:revision>
  <dcterms:created xsi:type="dcterms:W3CDTF">2023-03-20T12:09:32Z</dcterms:created>
  <dcterms:modified xsi:type="dcterms:W3CDTF">2023-03-20T13:36:40Z</dcterms:modified>
</cp:coreProperties>
</file>