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640" y="-2520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195A-95A5-B745-DC02-780EABD6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E6FA-495A-4885-478A-A696B79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0806-BA0D-09A2-2F90-BDD91D3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179-69F9-42CC-6283-1A39FD4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815-498F-8923-409B-CAC1A8C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73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BDF6-E7EB-F6E5-E61F-8E9D05D9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972C-3537-A665-EE57-B597671F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70F9-174D-3F73-F4D2-69561309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E690-1390-88F8-F7B1-4E3242D8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37EE-9068-4517-FAAD-D25BB49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0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9A13C-E236-9A3F-4F25-48537A6D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B755-DA32-0814-4F14-5E05C35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4264-65B2-9896-C723-7EC396D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5E69-11F9-5616-6422-5EB9A524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03B-2AA2-1A3A-A213-E4A8D305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11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262-008E-076E-C200-C8448CCD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2F0A-EAC2-251A-D007-B86FE0A7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B139-E1A1-ED66-CC4E-21527CA2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4EB4-B84A-62F1-84F6-C6D91A3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B970-4C8F-2FC1-A78A-82F8BA4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29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7AD-D4A6-ABE2-F178-086A0BF0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87E-F3D6-FDAA-8BB3-F54D9E34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251C-245C-6A2F-8550-A4A9D78F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A5C0-73FD-3203-69E3-0D37252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F4CF-BA6E-5AFE-955E-2154BE5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7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675-CC14-717C-5BD1-768DE1B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2FD8-B449-706B-2DDC-D0892FA2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0363-127C-D1FD-8B71-97E86D55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13D0-9520-865D-543F-1198F025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5CB0-4ECD-8316-BB79-FB915DCE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E7AC-F304-1A05-9DD7-AFE5A5CB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17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E8F1-E584-D5BF-863B-8338B4C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EED8-96A2-8973-9FC0-74A8C503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9F1-8D63-55CC-11E1-B597F167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7EF-30E2-A241-B58F-E810A91B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F2834-442A-D3FB-2E9C-8A12C6B55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6ACC4-34E6-3DC6-C8F5-0286FBC8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E984-06FE-1239-45B3-C1EDD07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F16F-1783-C49E-80AC-E8D0F26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2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5D5-E038-9841-F641-CCB97215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8CCC-A738-02D7-13DB-5E879BD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08EE-D01E-1E1D-2BAD-D286948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2B65-7420-E615-3982-9685AD09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582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F236-422A-3D05-CBDA-934D2DAD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C23C-3274-79D2-0338-2415F028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9A49-3450-EA83-08F7-3B503EB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0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E2B6-6961-8327-EC37-E79E582E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CCCC-ADCE-0C07-CFC4-71079B78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952B-2BF7-A8D3-28C7-D7CA1F13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8F21-2379-3FFC-3CA0-886512B8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1CA5-4803-79A6-E4CE-7DE82613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AA88-7BE4-5511-F5DA-67A4C4C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51F8-4D82-DD9F-B260-3BBF346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2285-6D65-7C68-2924-03D351B2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2902-3556-5831-5502-0EF1045B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3DE-5730-6911-D1BF-DE33A324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9AE8-A87A-DC94-1414-8577D2C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C31C-9F2C-03FC-D4E6-8B59106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4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17CB-C9A2-E074-EEDE-DF3F2AA2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84F1-ED61-3DE5-E1AC-50F74A1F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64C7-9025-5EE6-9900-486011D0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0C9B-EF41-614C-ADC0-38338A84751B}" type="datetimeFigureOut">
              <a:rPr lang="en-DK" smtClean="0"/>
              <a:t>11/08/2023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08B-03D1-9B5E-971E-320D01E2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7241-2ACA-8AB6-4154-00F9ED52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3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A467C-5E51-FD6B-4821-4FB471A2DC0C}"/>
              </a:ext>
            </a:extLst>
          </p:cNvPr>
          <p:cNvSpPr txBox="1"/>
          <p:nvPr/>
        </p:nvSpPr>
        <p:spPr>
          <a:xfrm>
            <a:off x="1791551" y="221921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72EE-1FBB-489C-969B-26C0FC461D2A}"/>
              </a:ext>
            </a:extLst>
          </p:cNvPr>
          <p:cNvSpPr txBox="1"/>
          <p:nvPr/>
        </p:nvSpPr>
        <p:spPr>
          <a:xfrm>
            <a:off x="1850156" y="355082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38D3-25C6-E3F4-630F-B521635A750B}"/>
              </a:ext>
            </a:extLst>
          </p:cNvPr>
          <p:cNvSpPr txBox="1"/>
          <p:nvPr/>
        </p:nvSpPr>
        <p:spPr>
          <a:xfrm>
            <a:off x="1089059" y="49316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217B-1237-7E10-9A3A-CA4A571CD60D}"/>
              </a:ext>
            </a:extLst>
          </p:cNvPr>
          <p:cNvSpPr txBox="1"/>
          <p:nvPr/>
        </p:nvSpPr>
        <p:spPr>
          <a:xfrm>
            <a:off x="5898737" y="397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9AAA3-FCA2-CBCE-3D2B-9634742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3" y="551595"/>
            <a:ext cx="3738224" cy="1564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B1F4D-992F-13D9-3F69-1C1F01DB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65" y="3099036"/>
            <a:ext cx="3945278" cy="416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A7028-88F3-3EE5-DDC2-7C51AD9E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04" y="800938"/>
            <a:ext cx="2794499" cy="833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60A44-3F26-4FEE-5E1D-2FAEF5CD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04" y="1800864"/>
            <a:ext cx="2633186" cy="1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70" y="3758436"/>
            <a:ext cx="2370443" cy="106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1E5C-C37E-495C-AE69-EAF23A2F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34" y="861055"/>
            <a:ext cx="2524479" cy="75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4" y="186084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37" y="760176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405" y="3042860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1115405" y="2343323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1161019" y="3604743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303026" y="170695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360908" y="346777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380044" y="496798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696CE-E5DB-90F9-938F-C3E3FFAE4272}"/>
              </a:ext>
            </a:extLst>
          </p:cNvPr>
          <p:cNvSpPr txBox="1"/>
          <p:nvPr/>
        </p:nvSpPr>
        <p:spPr>
          <a:xfrm>
            <a:off x="998203" y="6494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F326C-E1A2-64D6-BC69-309A774E8866}"/>
              </a:ext>
            </a:extLst>
          </p:cNvPr>
          <p:cNvSpPr txBox="1"/>
          <p:nvPr/>
        </p:nvSpPr>
        <p:spPr>
          <a:xfrm>
            <a:off x="5267434" y="649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0FD924-FCA6-2B3D-0CE9-BC1F752279E4}"/>
              </a:ext>
            </a:extLst>
          </p:cNvPr>
          <p:cNvSpPr txBox="1"/>
          <p:nvPr/>
        </p:nvSpPr>
        <p:spPr>
          <a:xfrm>
            <a:off x="6283170" y="3112525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63" y="8671824"/>
            <a:ext cx="2370443" cy="106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1E5C-C37E-495C-AE69-EAF23A2F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45" y="4535286"/>
            <a:ext cx="2524479" cy="75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263" y="6138803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32" y="1094981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400" y="3511227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4495400" y="2678128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4541014" y="407311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162643" y="538118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162643" y="774573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162643" y="9881368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615264" y="787204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075908" y="783062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2748982" y="777302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93931" y="183954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93931" y="3532405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2494215" y="178791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2494215" y="357998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005734" y="2095696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3002195" y="2683950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4529E-6F00-5F1A-F172-F173D1C31E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9651" y="3046734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93931" y="1212351"/>
            <a:ext cx="8075708" cy="3193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-583133" y="249346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93930" y="4491462"/>
            <a:ext cx="8075707" cy="58443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6AF89-6E4E-F4F8-AE05-549BB4EF4B2F}"/>
              </a:ext>
            </a:extLst>
          </p:cNvPr>
          <p:cNvSpPr txBox="1"/>
          <p:nvPr/>
        </p:nvSpPr>
        <p:spPr>
          <a:xfrm>
            <a:off x="6392665" y="5823090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9EFFA-1421-75AD-2E48-59EC945E33BB}"/>
              </a:ext>
            </a:extLst>
          </p:cNvPr>
          <p:cNvCxnSpPr>
            <a:cxnSpLocks/>
          </p:cNvCxnSpPr>
          <p:nvPr/>
        </p:nvCxnSpPr>
        <p:spPr>
          <a:xfrm>
            <a:off x="6389146" y="5757299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1F75D9-ECCC-F21A-4256-23CE9ADFF4E4}"/>
              </a:ext>
            </a:extLst>
          </p:cNvPr>
          <p:cNvSpPr txBox="1"/>
          <p:nvPr/>
        </p:nvSpPr>
        <p:spPr>
          <a:xfrm>
            <a:off x="6389146" y="8189404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8CBD4-B804-1D90-B800-0854AA4B7751}"/>
              </a:ext>
            </a:extLst>
          </p:cNvPr>
          <p:cNvCxnSpPr>
            <a:cxnSpLocks/>
          </p:cNvCxnSpPr>
          <p:nvPr/>
        </p:nvCxnSpPr>
        <p:spPr>
          <a:xfrm>
            <a:off x="6385627" y="8123613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93931" y="4872351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93930" y="6868031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3930" y="931221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2419566" y="486339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2456034" y="686803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2989193" y="5171171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2981647" y="577292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2456034" y="9338677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2989193" y="7175808"/>
            <a:ext cx="14972" cy="2162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2972851" y="805351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-585562" y="7010050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</p:spTree>
    <p:extLst>
      <p:ext uri="{BB962C8B-B14F-4D97-AF65-F5344CB8AC3E}">
        <p14:creationId xmlns:p14="http://schemas.microsoft.com/office/powerpoint/2010/main" val="13763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142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11</cp:revision>
  <dcterms:created xsi:type="dcterms:W3CDTF">2023-08-11T07:05:26Z</dcterms:created>
  <dcterms:modified xsi:type="dcterms:W3CDTF">2023-08-11T10:51:42Z</dcterms:modified>
</cp:coreProperties>
</file>