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1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howGuides="1">
      <p:cViewPr varScale="1">
        <p:scale>
          <a:sx n="76" d="100"/>
          <a:sy n="76" d="100"/>
        </p:scale>
        <p:origin x="224" y="1400"/>
      </p:cViewPr>
      <p:guideLst>
        <p:guide/>
        <p:guide orient="horz" pos="1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195A-95A5-B745-DC02-780EABD6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EE6FA-495A-4885-478A-A696B7985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0806-BA0D-09A2-2F90-BDD91D34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9179-69F9-42CC-6283-1A39FD48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8815-498F-8923-409B-CAC1A8C1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73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BDF6-E7EB-F6E5-E61F-8E9D05D9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6972C-3537-A665-EE57-B597671F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70F9-174D-3F73-F4D2-69561309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E690-1390-88F8-F7B1-4E3242D8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37EE-9068-4517-FAAD-D25BB49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01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9A13C-E236-9A3F-4F25-48537A6D0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FB755-DA32-0814-4F14-5E05C354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4264-65B2-9896-C723-7EC396D0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5E69-11F9-5616-6422-5EB9A524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B03B-2AA2-1A3A-A213-E4A8D305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112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0262-008E-076E-C200-C8448CCD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2F0A-EAC2-251A-D007-B86FE0A7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B139-E1A1-ED66-CC4E-21527CA2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4EB4-B84A-62F1-84F6-C6D91A31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B970-4C8F-2FC1-A78A-82F8BA4D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298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C7AD-D4A6-ABE2-F178-086A0BF0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D87E-F3D6-FDAA-8BB3-F54D9E34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251C-245C-6A2F-8550-A4A9D78F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A5C0-73FD-3203-69E3-0D37252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F4CF-BA6E-5AFE-955E-2154BE5A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79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E675-CC14-717C-5BD1-768DE1B3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2FD8-B449-706B-2DDC-D0892FA2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0363-127C-D1FD-8B71-97E86D55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D13D0-9520-865D-543F-1198F025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45CB0-4ECD-8316-BB79-FB915DCE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3E7AC-F304-1A05-9DD7-AFE5A5CB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17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E8F1-E584-D5BF-863B-8338B4C0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EED8-96A2-8973-9FC0-74A8C503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FD9F1-8D63-55CC-11E1-B597F1678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37EF-30E2-A241-B58F-E810A91BE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F2834-442A-D3FB-2E9C-8A12C6B55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6ACC4-34E6-3DC6-C8F5-0286FBC8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1E984-06FE-1239-45B3-C1EDD077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7F16F-1783-C49E-80AC-E8D0F264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323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55D5-E038-9841-F641-CCB97215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F8CCC-A738-02D7-13DB-5E879BD5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108EE-D01E-1E1D-2BAD-D2869482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E2B65-7420-E615-3982-9685AD09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582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F236-422A-3D05-CBDA-934D2DAD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5C23C-3274-79D2-0338-2415F028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9A49-3450-EA83-08F7-3B503EB4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017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E2B6-6961-8327-EC37-E79E582E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CCCC-ADCE-0C07-CFC4-71079B78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1952B-2BF7-A8D3-28C7-D7CA1F13F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8F21-2379-3FFC-3CA0-886512B8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1CA5-4803-79A6-E4CE-7DE82613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AA88-7BE4-5511-F5DA-67A4C4C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25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51F8-4D82-DD9F-B260-3BBF3461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2285-6D65-7C68-2924-03D351B27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E2902-3556-5831-5502-0EF1045B3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73DE-5730-6911-D1BF-DE33A324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D9AE8-A87A-DC94-1414-8577D2C1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EC31C-9F2C-03FC-D4E6-8B591060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343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C17CB-C9A2-E074-EEDE-DF3F2AA2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84F1-ED61-3DE5-E1AC-50F74A1F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64C7-9025-5EE6-9900-486011D00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0C9B-EF41-614C-ADC0-38338A84751B}" type="datetimeFigureOut">
              <a:rPr lang="en-DK" smtClean="0"/>
              <a:t>19/01/2024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C08B-03D1-9B5E-971E-320D01E24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7241-2ACA-8AB6-4154-00F9ED52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433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7A467C-5E51-FD6B-4821-4FB471A2DC0C}"/>
              </a:ext>
            </a:extLst>
          </p:cNvPr>
          <p:cNvSpPr txBox="1"/>
          <p:nvPr/>
        </p:nvSpPr>
        <p:spPr>
          <a:xfrm>
            <a:off x="1791551" y="2219219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B72EE-1FBB-489C-969B-26C0FC461D2A}"/>
              </a:ext>
            </a:extLst>
          </p:cNvPr>
          <p:cNvSpPr txBox="1"/>
          <p:nvPr/>
        </p:nvSpPr>
        <p:spPr>
          <a:xfrm>
            <a:off x="1850156" y="3550820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38D3-25C6-E3F4-630F-B521635A750B}"/>
              </a:ext>
            </a:extLst>
          </p:cNvPr>
          <p:cNvSpPr txBox="1"/>
          <p:nvPr/>
        </p:nvSpPr>
        <p:spPr>
          <a:xfrm>
            <a:off x="1089059" y="49316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D217B-1237-7E10-9A3A-CA4A571CD60D}"/>
              </a:ext>
            </a:extLst>
          </p:cNvPr>
          <p:cNvSpPr txBox="1"/>
          <p:nvPr/>
        </p:nvSpPr>
        <p:spPr>
          <a:xfrm>
            <a:off x="5898737" y="3977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9AAA3-FCA2-CBCE-3D2B-9634742F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93" y="551595"/>
            <a:ext cx="3738224" cy="1564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BB1F4D-992F-13D9-3F69-1C1F01DB0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65" y="3099036"/>
            <a:ext cx="3945278" cy="416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A7028-88F3-3EE5-DDC2-7C51AD9E2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04" y="800938"/>
            <a:ext cx="2794499" cy="8336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060A44-3F26-4FEE-5E1D-2FAEF5CDC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804" y="1800864"/>
            <a:ext cx="2633186" cy="18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8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70" y="3758436"/>
            <a:ext cx="2370443" cy="1061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31E5C-C37E-495C-AE69-EAF23A2F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34" y="861055"/>
            <a:ext cx="2524479" cy="753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34" y="1860842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37" y="760176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405" y="3042860"/>
            <a:ext cx="3568501" cy="376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09E2A-C1AC-8D25-FCE5-D8A569412B99}"/>
              </a:ext>
            </a:extLst>
          </p:cNvPr>
          <p:cNvSpPr txBox="1"/>
          <p:nvPr/>
        </p:nvSpPr>
        <p:spPr>
          <a:xfrm>
            <a:off x="1115405" y="2343323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24341-BDD2-19B1-83F4-9323472D6FAB}"/>
              </a:ext>
            </a:extLst>
          </p:cNvPr>
          <p:cNvSpPr txBox="1"/>
          <p:nvPr/>
        </p:nvSpPr>
        <p:spPr>
          <a:xfrm>
            <a:off x="1161019" y="3604743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050B3-F8DA-C0BE-A3A7-8E782272D7B6}"/>
              </a:ext>
            </a:extLst>
          </p:cNvPr>
          <p:cNvSpPr txBox="1"/>
          <p:nvPr/>
        </p:nvSpPr>
        <p:spPr>
          <a:xfrm>
            <a:off x="5303026" y="1706953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F5BCE-AF52-F3F4-60EC-81EA1773E21A}"/>
              </a:ext>
            </a:extLst>
          </p:cNvPr>
          <p:cNvSpPr txBox="1"/>
          <p:nvPr/>
        </p:nvSpPr>
        <p:spPr>
          <a:xfrm>
            <a:off x="5360908" y="3467773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FC7E3-1C5B-4432-46A5-184E8AF3656E}"/>
              </a:ext>
            </a:extLst>
          </p:cNvPr>
          <p:cNvSpPr txBox="1"/>
          <p:nvPr/>
        </p:nvSpPr>
        <p:spPr>
          <a:xfrm>
            <a:off x="5380044" y="4967980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696CE-E5DB-90F9-938F-C3E3FFAE4272}"/>
              </a:ext>
            </a:extLst>
          </p:cNvPr>
          <p:cNvSpPr txBox="1"/>
          <p:nvPr/>
        </p:nvSpPr>
        <p:spPr>
          <a:xfrm>
            <a:off x="998203" y="64943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F326C-E1A2-64D6-BC69-309A774E8866}"/>
              </a:ext>
            </a:extLst>
          </p:cNvPr>
          <p:cNvSpPr txBox="1"/>
          <p:nvPr/>
        </p:nvSpPr>
        <p:spPr>
          <a:xfrm>
            <a:off x="5267434" y="649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D1C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0FD924-FCA6-2B3D-0CE9-BC1F752279E4}"/>
              </a:ext>
            </a:extLst>
          </p:cNvPr>
          <p:cNvSpPr txBox="1"/>
          <p:nvPr/>
        </p:nvSpPr>
        <p:spPr>
          <a:xfrm>
            <a:off x="6283170" y="3112525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63" y="8671824"/>
            <a:ext cx="2370443" cy="106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263" y="6138803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432" y="1094981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400" y="3511227"/>
            <a:ext cx="3568501" cy="376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09E2A-C1AC-8D25-FCE5-D8A569412B99}"/>
              </a:ext>
            </a:extLst>
          </p:cNvPr>
          <p:cNvSpPr txBox="1"/>
          <p:nvPr/>
        </p:nvSpPr>
        <p:spPr>
          <a:xfrm>
            <a:off x="4495400" y="2678128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24341-BDD2-19B1-83F4-9323472D6FAB}"/>
              </a:ext>
            </a:extLst>
          </p:cNvPr>
          <p:cNvSpPr txBox="1"/>
          <p:nvPr/>
        </p:nvSpPr>
        <p:spPr>
          <a:xfrm>
            <a:off x="4541014" y="4073110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050B3-F8DA-C0BE-A3A7-8E782272D7B6}"/>
              </a:ext>
            </a:extLst>
          </p:cNvPr>
          <p:cNvSpPr txBox="1"/>
          <p:nvPr/>
        </p:nvSpPr>
        <p:spPr>
          <a:xfrm>
            <a:off x="5162643" y="5381184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F5BCE-AF52-F3F4-60EC-81EA1773E21A}"/>
              </a:ext>
            </a:extLst>
          </p:cNvPr>
          <p:cNvSpPr txBox="1"/>
          <p:nvPr/>
        </p:nvSpPr>
        <p:spPr>
          <a:xfrm>
            <a:off x="5162643" y="7745734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FC7E3-1C5B-4432-46A5-184E8AF3656E}"/>
              </a:ext>
            </a:extLst>
          </p:cNvPr>
          <p:cNvSpPr txBox="1"/>
          <p:nvPr/>
        </p:nvSpPr>
        <p:spPr>
          <a:xfrm>
            <a:off x="5162643" y="9881368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2539A-8025-D4DE-DEE9-6D3BE92BA290}"/>
              </a:ext>
            </a:extLst>
          </p:cNvPr>
          <p:cNvSpPr txBox="1"/>
          <p:nvPr/>
        </p:nvSpPr>
        <p:spPr>
          <a:xfrm>
            <a:off x="615264" y="787204"/>
            <a:ext cx="881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Organism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64F7C-4BBE-257F-B1AD-B40E9D80D775}"/>
              </a:ext>
            </a:extLst>
          </p:cNvPr>
          <p:cNvSpPr txBox="1"/>
          <p:nvPr/>
        </p:nvSpPr>
        <p:spPr>
          <a:xfrm>
            <a:off x="6075908" y="783062"/>
            <a:ext cx="674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Glycan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2EC0-624C-BED4-6F26-434D1FB6D649}"/>
              </a:ext>
            </a:extLst>
          </p:cNvPr>
          <p:cNvSpPr txBox="1"/>
          <p:nvPr/>
        </p:nvSpPr>
        <p:spPr>
          <a:xfrm>
            <a:off x="2748982" y="777302"/>
            <a:ext cx="65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BP-Pol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EAFA-B662-6EB2-2BA7-4AC98AC8DC7B}"/>
              </a:ext>
            </a:extLst>
          </p:cNvPr>
          <p:cNvSpPr txBox="1"/>
          <p:nvPr/>
        </p:nvSpPr>
        <p:spPr>
          <a:xfrm>
            <a:off x="193931" y="183954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Streptococcus </a:t>
            </a:r>
          </a:p>
          <a:p>
            <a:r>
              <a:rPr lang="en-DK" sz="1400" i="1" dirty="0"/>
              <a:t>pneumoniae</a:t>
            </a:r>
            <a:r>
              <a:rPr lang="en-DK" sz="1400" dirty="0"/>
              <a:t> 47A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4644F-6580-B965-E056-34F608445014}"/>
              </a:ext>
            </a:extLst>
          </p:cNvPr>
          <p:cNvSpPr txBox="1"/>
          <p:nvPr/>
        </p:nvSpPr>
        <p:spPr>
          <a:xfrm>
            <a:off x="193931" y="3532405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O178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DEA4-CEEC-30A2-341F-119258E8B876}"/>
              </a:ext>
            </a:extLst>
          </p:cNvPr>
          <p:cNvSpPr txBox="1"/>
          <p:nvPr/>
        </p:nvSpPr>
        <p:spPr>
          <a:xfrm>
            <a:off x="2494215" y="1787919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CAI34641.1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7AD4-C527-7C3C-268A-001A618C1A31}"/>
              </a:ext>
            </a:extLst>
          </p:cNvPr>
          <p:cNvSpPr txBox="1"/>
          <p:nvPr/>
        </p:nvSpPr>
        <p:spPr>
          <a:xfrm>
            <a:off x="2494215" y="357998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AIG62747.1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1111D7-02BC-E511-346E-4D37C8493C1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005734" y="2095696"/>
            <a:ext cx="8816" cy="1484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C2D61E-7CD5-F4CD-2461-40C4BC043395}"/>
              </a:ext>
            </a:extLst>
          </p:cNvPr>
          <p:cNvSpPr txBox="1"/>
          <p:nvPr/>
        </p:nvSpPr>
        <p:spPr>
          <a:xfrm>
            <a:off x="3002195" y="2683950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22.3%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24529E-6F00-5F1A-F172-F173D1C31E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79651" y="3046734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AA01-B117-B03E-12E0-7C9990EB1895}"/>
              </a:ext>
            </a:extLst>
          </p:cNvPr>
          <p:cNvSpPr/>
          <p:nvPr/>
        </p:nvSpPr>
        <p:spPr>
          <a:xfrm>
            <a:off x="193931" y="1212351"/>
            <a:ext cx="8075708" cy="31933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75CE-9367-176D-9C54-3124A1E13C5F}"/>
              </a:ext>
            </a:extLst>
          </p:cNvPr>
          <p:cNvSpPr txBox="1"/>
          <p:nvPr/>
        </p:nvSpPr>
        <p:spPr>
          <a:xfrm>
            <a:off x="-583133" y="2493462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6963D-ACF9-816B-0EEC-D054E83E9112}"/>
              </a:ext>
            </a:extLst>
          </p:cNvPr>
          <p:cNvSpPr/>
          <p:nvPr/>
        </p:nvSpPr>
        <p:spPr>
          <a:xfrm>
            <a:off x="193930" y="4491462"/>
            <a:ext cx="8075707" cy="58443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86AF89-6E4E-F4F8-AE05-549BB4EF4B2F}"/>
              </a:ext>
            </a:extLst>
          </p:cNvPr>
          <p:cNvSpPr txBox="1"/>
          <p:nvPr/>
        </p:nvSpPr>
        <p:spPr>
          <a:xfrm>
            <a:off x="6392665" y="5823090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39EFFA-1421-75AD-2E48-59EC945E33BB}"/>
              </a:ext>
            </a:extLst>
          </p:cNvPr>
          <p:cNvCxnSpPr>
            <a:cxnSpLocks/>
          </p:cNvCxnSpPr>
          <p:nvPr/>
        </p:nvCxnSpPr>
        <p:spPr>
          <a:xfrm>
            <a:off x="6389146" y="5757299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1F75D9-ECCC-F21A-4256-23CE9ADFF4E4}"/>
              </a:ext>
            </a:extLst>
          </p:cNvPr>
          <p:cNvSpPr txBox="1"/>
          <p:nvPr/>
        </p:nvSpPr>
        <p:spPr>
          <a:xfrm>
            <a:off x="6389146" y="8189404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8CBD4-B804-1D90-B800-0854AA4B7751}"/>
              </a:ext>
            </a:extLst>
          </p:cNvPr>
          <p:cNvCxnSpPr>
            <a:cxnSpLocks/>
          </p:cNvCxnSpPr>
          <p:nvPr/>
        </p:nvCxnSpPr>
        <p:spPr>
          <a:xfrm>
            <a:off x="6385627" y="8123613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6ADA1C-7F0A-1750-7CE2-6E0AFBDBF9A0}"/>
              </a:ext>
            </a:extLst>
          </p:cNvPr>
          <p:cNvSpPr txBox="1"/>
          <p:nvPr/>
        </p:nvSpPr>
        <p:spPr>
          <a:xfrm>
            <a:off x="193931" y="4872351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Pseudomonas </a:t>
            </a:r>
          </a:p>
          <a:p>
            <a:r>
              <a:rPr lang="en-DK" sz="1400" i="1" dirty="0"/>
              <a:t>aeruginosa </a:t>
            </a:r>
            <a:r>
              <a:rPr lang="en-DK" sz="1400" dirty="0"/>
              <a:t>O16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1833A-92E6-4198-7C60-87E62A988A95}"/>
              </a:ext>
            </a:extLst>
          </p:cNvPr>
          <p:cNvSpPr txBox="1"/>
          <p:nvPr/>
        </p:nvSpPr>
        <p:spPr>
          <a:xfrm>
            <a:off x="193930" y="6868031"/>
            <a:ext cx="18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Yersinia </a:t>
            </a:r>
          </a:p>
          <a:p>
            <a:r>
              <a:rPr lang="en-DK" sz="1400" i="1" dirty="0"/>
              <a:t>pseudotuberculosis </a:t>
            </a:r>
            <a:r>
              <a:rPr lang="en-DK" sz="1400" dirty="0"/>
              <a:t>O:9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4105E-5E69-993F-E38E-CC57710E04AD}"/>
              </a:ext>
            </a:extLst>
          </p:cNvPr>
          <p:cNvSpPr txBox="1"/>
          <p:nvPr/>
        </p:nvSpPr>
        <p:spPr>
          <a:xfrm>
            <a:off x="193930" y="931221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CA1B2-44F1-1591-0DCF-93CC211BADDF}"/>
              </a:ext>
            </a:extLst>
          </p:cNvPr>
          <p:cNvSpPr txBox="1"/>
          <p:nvPr/>
        </p:nvSpPr>
        <p:spPr>
          <a:xfrm>
            <a:off x="2419566" y="4863394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AAM27662.1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CFE7E-2472-F440-F530-2D33C785EBF0}"/>
              </a:ext>
            </a:extLst>
          </p:cNvPr>
          <p:cNvSpPr txBox="1"/>
          <p:nvPr/>
        </p:nvSpPr>
        <p:spPr>
          <a:xfrm>
            <a:off x="2456034" y="6868031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CDF66396.1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85E044-BAE8-76E2-E438-526ACD85626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2989193" y="5171171"/>
            <a:ext cx="401" cy="1696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C74666-4D9E-C726-97DC-28BD2E16918F}"/>
              </a:ext>
            </a:extLst>
          </p:cNvPr>
          <p:cNvSpPr txBox="1"/>
          <p:nvPr/>
        </p:nvSpPr>
        <p:spPr>
          <a:xfrm>
            <a:off x="2981647" y="5772921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20.7%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2D8A4-934E-8675-380A-F2E0DB630A67}"/>
              </a:ext>
            </a:extLst>
          </p:cNvPr>
          <p:cNvSpPr txBox="1"/>
          <p:nvPr/>
        </p:nvSpPr>
        <p:spPr>
          <a:xfrm>
            <a:off x="2456034" y="9338677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BAQ00780.1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DE7DFA-5F1C-FCAA-0660-4D6F442716BD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2989193" y="7175808"/>
            <a:ext cx="14972" cy="2162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42327B-17D9-2A40-4E7E-3C933C50499D}"/>
              </a:ext>
            </a:extLst>
          </p:cNvPr>
          <p:cNvSpPr txBox="1"/>
          <p:nvPr/>
        </p:nvSpPr>
        <p:spPr>
          <a:xfrm>
            <a:off x="2972851" y="8053511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25.0%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5ABA-DB7A-4763-5B8D-A58F015A5E6D}"/>
              </a:ext>
            </a:extLst>
          </p:cNvPr>
          <p:cNvSpPr txBox="1"/>
          <p:nvPr/>
        </p:nvSpPr>
        <p:spPr>
          <a:xfrm>
            <a:off x="-585562" y="7010050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CCE0E-2432-8454-8A12-264C2875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782" y="4557272"/>
            <a:ext cx="2541026" cy="9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92" y="6717156"/>
            <a:ext cx="2370443" cy="106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92" y="4181752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61" y="-800973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029" y="1543355"/>
            <a:ext cx="3568501" cy="376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12539A-8025-D4DE-DEE9-6D3BE92BA290}"/>
              </a:ext>
            </a:extLst>
          </p:cNvPr>
          <p:cNvSpPr txBox="1"/>
          <p:nvPr/>
        </p:nvSpPr>
        <p:spPr>
          <a:xfrm>
            <a:off x="1627634" y="-1139572"/>
            <a:ext cx="881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Organism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64F7C-4BBE-257F-B1AD-B40E9D80D775}"/>
              </a:ext>
            </a:extLst>
          </p:cNvPr>
          <p:cNvSpPr txBox="1"/>
          <p:nvPr/>
        </p:nvSpPr>
        <p:spPr>
          <a:xfrm>
            <a:off x="7088277" y="-1143714"/>
            <a:ext cx="674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Glycan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2EC0-624C-BED4-6F26-434D1FB6D649}"/>
              </a:ext>
            </a:extLst>
          </p:cNvPr>
          <p:cNvSpPr txBox="1"/>
          <p:nvPr/>
        </p:nvSpPr>
        <p:spPr>
          <a:xfrm>
            <a:off x="3957295" y="-1149474"/>
            <a:ext cx="65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BP-Pol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EAFA-B662-6EB2-2BA7-4AC98AC8DC7B}"/>
              </a:ext>
            </a:extLst>
          </p:cNvPr>
          <p:cNvSpPr txBox="1"/>
          <p:nvPr/>
        </p:nvSpPr>
        <p:spPr>
          <a:xfrm>
            <a:off x="1467560" y="-18520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Streptococcus </a:t>
            </a:r>
          </a:p>
          <a:p>
            <a:r>
              <a:rPr lang="en-DK" sz="1400" i="1" dirty="0"/>
              <a:t>pneumoniae</a:t>
            </a:r>
            <a:r>
              <a:rPr lang="en-DK" sz="1400" dirty="0"/>
              <a:t> 47A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4644F-6580-B965-E056-34F608445014}"/>
              </a:ext>
            </a:extLst>
          </p:cNvPr>
          <p:cNvSpPr txBox="1"/>
          <p:nvPr/>
        </p:nvSpPr>
        <p:spPr>
          <a:xfrm>
            <a:off x="1467560" y="1572971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O178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DEA4-CEEC-30A2-341F-119258E8B876}"/>
              </a:ext>
            </a:extLst>
          </p:cNvPr>
          <p:cNvSpPr txBox="1"/>
          <p:nvPr/>
        </p:nvSpPr>
        <p:spPr>
          <a:xfrm>
            <a:off x="3767844" y="-138857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CAI34641.1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7AD4-C527-7C3C-268A-001A618C1A31}"/>
              </a:ext>
            </a:extLst>
          </p:cNvPr>
          <p:cNvSpPr txBox="1"/>
          <p:nvPr/>
        </p:nvSpPr>
        <p:spPr>
          <a:xfrm>
            <a:off x="3767844" y="1653206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AIG62747.1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1111D7-02BC-E511-346E-4D37C8493C1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4279363" y="168920"/>
            <a:ext cx="8816" cy="1484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C2D61E-7CD5-F4CD-2461-40C4BC043395}"/>
              </a:ext>
            </a:extLst>
          </p:cNvPr>
          <p:cNvSpPr txBox="1"/>
          <p:nvPr/>
        </p:nvSpPr>
        <p:spPr>
          <a:xfrm>
            <a:off x="4275824" y="757174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22.3%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AA01-B117-B03E-12E0-7C9990EB1895}"/>
              </a:ext>
            </a:extLst>
          </p:cNvPr>
          <p:cNvSpPr/>
          <p:nvPr/>
        </p:nvSpPr>
        <p:spPr>
          <a:xfrm>
            <a:off x="1467560" y="-714425"/>
            <a:ext cx="8075708" cy="29616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75CE-9367-176D-9C54-3124A1E13C5F}"/>
              </a:ext>
            </a:extLst>
          </p:cNvPr>
          <p:cNvSpPr txBox="1"/>
          <p:nvPr/>
        </p:nvSpPr>
        <p:spPr>
          <a:xfrm>
            <a:off x="690496" y="566686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6963D-ACF9-816B-0EEC-D054E83E9112}"/>
              </a:ext>
            </a:extLst>
          </p:cNvPr>
          <p:cNvSpPr/>
          <p:nvPr/>
        </p:nvSpPr>
        <p:spPr>
          <a:xfrm>
            <a:off x="1467559" y="2434054"/>
            <a:ext cx="8075707" cy="55832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6ADA1C-7F0A-1750-7CE2-6E0AFBDBF9A0}"/>
              </a:ext>
            </a:extLst>
          </p:cNvPr>
          <p:cNvSpPr txBox="1"/>
          <p:nvPr/>
        </p:nvSpPr>
        <p:spPr>
          <a:xfrm>
            <a:off x="1467560" y="2749627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Pseudomonas </a:t>
            </a:r>
          </a:p>
          <a:p>
            <a:r>
              <a:rPr lang="en-DK" sz="1400" i="1" dirty="0"/>
              <a:t>aeruginosa </a:t>
            </a:r>
            <a:r>
              <a:rPr lang="en-DK" sz="1400" dirty="0"/>
              <a:t>O16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1833A-92E6-4198-7C60-87E62A988A95}"/>
              </a:ext>
            </a:extLst>
          </p:cNvPr>
          <p:cNvSpPr txBox="1"/>
          <p:nvPr/>
        </p:nvSpPr>
        <p:spPr>
          <a:xfrm>
            <a:off x="1467559" y="4712649"/>
            <a:ext cx="18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Yersinia </a:t>
            </a:r>
          </a:p>
          <a:p>
            <a:r>
              <a:rPr lang="en-DK" sz="1400" i="1" dirty="0"/>
              <a:t>pseudotuberculosis </a:t>
            </a:r>
            <a:r>
              <a:rPr lang="en-DK" sz="1400" dirty="0"/>
              <a:t>O:9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4105E-5E69-993F-E38E-CC57710E04AD}"/>
              </a:ext>
            </a:extLst>
          </p:cNvPr>
          <p:cNvSpPr txBox="1"/>
          <p:nvPr/>
        </p:nvSpPr>
        <p:spPr>
          <a:xfrm>
            <a:off x="1467559" y="7025102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CA1B2-44F1-1591-0DCF-93CC211BADDF}"/>
              </a:ext>
            </a:extLst>
          </p:cNvPr>
          <p:cNvSpPr txBox="1"/>
          <p:nvPr/>
        </p:nvSpPr>
        <p:spPr>
          <a:xfrm>
            <a:off x="3693195" y="280598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AAM27662.1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CFE7E-2472-F440-F530-2D33C785EBF0}"/>
              </a:ext>
            </a:extLst>
          </p:cNvPr>
          <p:cNvSpPr txBox="1"/>
          <p:nvPr/>
        </p:nvSpPr>
        <p:spPr>
          <a:xfrm>
            <a:off x="3729663" y="4810623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CDF66396.1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85E044-BAE8-76E2-E438-526ACD85626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4262822" y="3113763"/>
            <a:ext cx="401" cy="1696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C74666-4D9E-C726-97DC-28BD2E16918F}"/>
              </a:ext>
            </a:extLst>
          </p:cNvPr>
          <p:cNvSpPr txBox="1"/>
          <p:nvPr/>
        </p:nvSpPr>
        <p:spPr>
          <a:xfrm>
            <a:off x="4255276" y="3715513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20.7%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2D8A4-934E-8675-380A-F2E0DB630A67}"/>
              </a:ext>
            </a:extLst>
          </p:cNvPr>
          <p:cNvSpPr txBox="1"/>
          <p:nvPr/>
        </p:nvSpPr>
        <p:spPr>
          <a:xfrm>
            <a:off x="3729663" y="7116885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BAQ00780.1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DE7DFA-5F1C-FCAA-0660-4D6F442716BD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4262822" y="5118400"/>
            <a:ext cx="14972" cy="1998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42327B-17D9-2A40-4E7E-3C933C50499D}"/>
              </a:ext>
            </a:extLst>
          </p:cNvPr>
          <p:cNvSpPr txBox="1"/>
          <p:nvPr/>
        </p:nvSpPr>
        <p:spPr>
          <a:xfrm>
            <a:off x="4246480" y="5996103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25.0%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5ABA-DB7A-4763-5B8D-A58F015A5E6D}"/>
              </a:ext>
            </a:extLst>
          </p:cNvPr>
          <p:cNvSpPr txBox="1"/>
          <p:nvPr/>
        </p:nvSpPr>
        <p:spPr>
          <a:xfrm>
            <a:off x="688067" y="4952642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CCE0E-2432-8454-8A12-264C2875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385" y="2561508"/>
            <a:ext cx="2541026" cy="933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AD751-64CA-8937-2A05-8A6C1816B439}"/>
              </a:ext>
            </a:extLst>
          </p:cNvPr>
          <p:cNvSpPr txBox="1"/>
          <p:nvPr/>
        </p:nvSpPr>
        <p:spPr>
          <a:xfrm>
            <a:off x="5804400" y="663179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3A133-C12C-D055-ED7F-82C0585A4749}"/>
              </a:ext>
            </a:extLst>
          </p:cNvPr>
          <p:cNvSpPr txBox="1"/>
          <p:nvPr/>
        </p:nvSpPr>
        <p:spPr>
          <a:xfrm>
            <a:off x="5854691" y="1885319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F7B92-7948-707C-4F76-4436ACDFE191}"/>
              </a:ext>
            </a:extLst>
          </p:cNvPr>
          <p:cNvSpPr txBox="1"/>
          <p:nvPr/>
        </p:nvSpPr>
        <p:spPr>
          <a:xfrm>
            <a:off x="6562833" y="3387591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876D6-7AE3-BE1A-E787-A2FF6F0ED207}"/>
              </a:ext>
            </a:extLst>
          </p:cNvPr>
          <p:cNvSpPr txBox="1"/>
          <p:nvPr/>
        </p:nvSpPr>
        <p:spPr>
          <a:xfrm>
            <a:off x="6562687" y="5670375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5CDAFC-1721-784D-B212-8F55BCFB6D4E}"/>
              </a:ext>
            </a:extLst>
          </p:cNvPr>
          <p:cNvSpPr txBox="1"/>
          <p:nvPr/>
        </p:nvSpPr>
        <p:spPr>
          <a:xfrm>
            <a:off x="6621812" y="7696486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5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892" y="5815456"/>
            <a:ext cx="2370443" cy="106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92" y="3826152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61" y="-1270873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029" y="1009955"/>
            <a:ext cx="3568501" cy="376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12539A-8025-D4DE-DEE9-6D3BE92BA290}"/>
              </a:ext>
            </a:extLst>
          </p:cNvPr>
          <p:cNvSpPr txBox="1"/>
          <p:nvPr/>
        </p:nvSpPr>
        <p:spPr>
          <a:xfrm>
            <a:off x="1865158" y="-1594513"/>
            <a:ext cx="107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dirty="0"/>
              <a:t>Organism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64F7C-4BBE-257F-B1AD-B40E9D80D775}"/>
              </a:ext>
            </a:extLst>
          </p:cNvPr>
          <p:cNvSpPr txBox="1"/>
          <p:nvPr/>
        </p:nvSpPr>
        <p:spPr>
          <a:xfrm>
            <a:off x="6990356" y="-1600259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Glycan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2EC0-624C-BED4-6F26-434D1FB6D649}"/>
              </a:ext>
            </a:extLst>
          </p:cNvPr>
          <p:cNvSpPr txBox="1"/>
          <p:nvPr/>
        </p:nvSpPr>
        <p:spPr>
          <a:xfrm>
            <a:off x="4014429" y="-1594513"/>
            <a:ext cx="78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BP-Pol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EAFA-B662-6EB2-2BA7-4AC98AC8DC7B}"/>
              </a:ext>
            </a:extLst>
          </p:cNvPr>
          <p:cNvSpPr txBox="1"/>
          <p:nvPr/>
        </p:nvSpPr>
        <p:spPr>
          <a:xfrm>
            <a:off x="1698742" y="-509922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Streptococcus </a:t>
            </a:r>
          </a:p>
          <a:p>
            <a:pPr algn="ctr"/>
            <a:r>
              <a:rPr lang="en-DK" sz="1400" i="1" dirty="0"/>
              <a:t>pneumoniae</a:t>
            </a:r>
            <a:r>
              <a:rPr lang="en-DK" sz="1400" dirty="0"/>
              <a:t> 47A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4644F-6580-B965-E056-34F608445014}"/>
              </a:ext>
            </a:extLst>
          </p:cNvPr>
          <p:cNvSpPr txBox="1"/>
          <p:nvPr/>
        </p:nvSpPr>
        <p:spPr>
          <a:xfrm>
            <a:off x="1888698" y="1102906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Escherichia </a:t>
            </a:r>
          </a:p>
          <a:p>
            <a:pPr algn="ctr"/>
            <a:r>
              <a:rPr lang="en-DK" sz="1400" i="1" dirty="0"/>
              <a:t>coli </a:t>
            </a:r>
            <a:r>
              <a:rPr lang="en-DK" sz="1400" dirty="0"/>
              <a:t>O178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DEA4-CEEC-30A2-341F-119258E8B876}"/>
              </a:ext>
            </a:extLst>
          </p:cNvPr>
          <p:cNvSpPr txBox="1"/>
          <p:nvPr/>
        </p:nvSpPr>
        <p:spPr>
          <a:xfrm>
            <a:off x="3893275" y="-45347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CAI34641.1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7AD4-C527-7C3C-268A-001A618C1A31}"/>
              </a:ext>
            </a:extLst>
          </p:cNvPr>
          <p:cNvSpPr txBox="1"/>
          <p:nvPr/>
        </p:nvSpPr>
        <p:spPr>
          <a:xfrm>
            <a:off x="3869487" y="1209097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AIG62747.1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AA01-B117-B03E-12E0-7C9990EB1895}"/>
              </a:ext>
            </a:extLst>
          </p:cNvPr>
          <p:cNvSpPr/>
          <p:nvPr/>
        </p:nvSpPr>
        <p:spPr>
          <a:xfrm>
            <a:off x="1467560" y="-1197135"/>
            <a:ext cx="8075708" cy="34444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75CE-9367-176D-9C54-3124A1E13C5F}"/>
              </a:ext>
            </a:extLst>
          </p:cNvPr>
          <p:cNvSpPr txBox="1"/>
          <p:nvPr/>
        </p:nvSpPr>
        <p:spPr>
          <a:xfrm>
            <a:off x="690496" y="338086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6963D-ACF9-816B-0EEC-D054E83E9112}"/>
              </a:ext>
            </a:extLst>
          </p:cNvPr>
          <p:cNvSpPr/>
          <p:nvPr/>
        </p:nvSpPr>
        <p:spPr>
          <a:xfrm>
            <a:off x="1467559" y="2434055"/>
            <a:ext cx="8075707" cy="47795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6ADA1C-7F0A-1750-7CE2-6E0AFBDBF9A0}"/>
              </a:ext>
            </a:extLst>
          </p:cNvPr>
          <p:cNvSpPr txBox="1"/>
          <p:nvPr/>
        </p:nvSpPr>
        <p:spPr>
          <a:xfrm>
            <a:off x="1739618" y="2902757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Pseudomonas </a:t>
            </a:r>
          </a:p>
          <a:p>
            <a:pPr algn="ctr"/>
            <a:r>
              <a:rPr lang="en-DK" sz="1400" i="1" dirty="0"/>
              <a:t>aeruginosa </a:t>
            </a:r>
            <a:r>
              <a:rPr lang="en-DK" sz="1400" dirty="0"/>
              <a:t>O16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1833A-92E6-4198-7C60-87E62A988A95}"/>
              </a:ext>
            </a:extLst>
          </p:cNvPr>
          <p:cNvSpPr txBox="1"/>
          <p:nvPr/>
        </p:nvSpPr>
        <p:spPr>
          <a:xfrm>
            <a:off x="1467558" y="4518910"/>
            <a:ext cx="18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Yersinia </a:t>
            </a:r>
          </a:p>
          <a:p>
            <a:pPr algn="ctr"/>
            <a:r>
              <a:rPr lang="en-DK" sz="1400" i="1" dirty="0"/>
              <a:t>pseudotuberculosis </a:t>
            </a:r>
            <a:r>
              <a:rPr lang="en-DK" sz="1400" dirty="0"/>
              <a:t>O:9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4105E-5E69-993F-E38E-CC57710E04AD}"/>
              </a:ext>
            </a:extLst>
          </p:cNvPr>
          <p:cNvSpPr txBox="1"/>
          <p:nvPr/>
        </p:nvSpPr>
        <p:spPr>
          <a:xfrm>
            <a:off x="1987507" y="6241112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K" sz="1400" i="1" dirty="0"/>
              <a:t>Escherichia </a:t>
            </a:r>
          </a:p>
          <a:p>
            <a:pPr algn="ctr"/>
            <a:r>
              <a:rPr lang="en-DK" sz="1400" i="1" dirty="0"/>
              <a:t>coli </a:t>
            </a:r>
            <a:r>
              <a:rPr lang="en-DK" sz="1400" dirty="0"/>
              <a:t>O30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CA1B2-44F1-1591-0DCF-93CC211BADDF}"/>
              </a:ext>
            </a:extLst>
          </p:cNvPr>
          <p:cNvSpPr txBox="1"/>
          <p:nvPr/>
        </p:nvSpPr>
        <p:spPr>
          <a:xfrm>
            <a:off x="3819794" y="3036777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AAM27662.1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CFE7E-2472-F440-F530-2D33C785EBF0}"/>
              </a:ext>
            </a:extLst>
          </p:cNvPr>
          <p:cNvSpPr txBox="1"/>
          <p:nvPr/>
        </p:nvSpPr>
        <p:spPr>
          <a:xfrm>
            <a:off x="3838929" y="4605837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CDF66396.1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2D8A4-934E-8675-380A-F2E0DB630A67}"/>
              </a:ext>
            </a:extLst>
          </p:cNvPr>
          <p:cNvSpPr txBox="1"/>
          <p:nvPr/>
        </p:nvSpPr>
        <p:spPr>
          <a:xfrm>
            <a:off x="3819794" y="6315461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BAQ00780.1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5ABA-DB7A-4763-5B8D-A58F015A5E6D}"/>
              </a:ext>
            </a:extLst>
          </p:cNvPr>
          <p:cNvSpPr txBox="1"/>
          <p:nvPr/>
        </p:nvSpPr>
        <p:spPr>
          <a:xfrm>
            <a:off x="685563" y="4582612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CCE0E-2432-8454-8A12-264C2875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385" y="2612308"/>
            <a:ext cx="2541026" cy="933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6AD751-64CA-8937-2A05-8A6C1816B439}"/>
              </a:ext>
            </a:extLst>
          </p:cNvPr>
          <p:cNvSpPr txBox="1"/>
          <p:nvPr/>
        </p:nvSpPr>
        <p:spPr>
          <a:xfrm>
            <a:off x="5804400" y="231379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3A133-C12C-D055-ED7F-82C0585A4749}"/>
              </a:ext>
            </a:extLst>
          </p:cNvPr>
          <p:cNvSpPr txBox="1"/>
          <p:nvPr/>
        </p:nvSpPr>
        <p:spPr>
          <a:xfrm>
            <a:off x="5854691" y="1351919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DF7B92-7948-707C-4F76-4436ACDFE191}"/>
              </a:ext>
            </a:extLst>
          </p:cNvPr>
          <p:cNvSpPr txBox="1"/>
          <p:nvPr/>
        </p:nvSpPr>
        <p:spPr>
          <a:xfrm>
            <a:off x="6562833" y="3501891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876D6-7AE3-BE1A-E787-A2FF6F0ED207}"/>
              </a:ext>
            </a:extLst>
          </p:cNvPr>
          <p:cNvSpPr txBox="1"/>
          <p:nvPr/>
        </p:nvSpPr>
        <p:spPr>
          <a:xfrm>
            <a:off x="6562687" y="5365575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5CDAFC-1721-784D-B212-8F55BCFB6D4E}"/>
              </a:ext>
            </a:extLst>
          </p:cNvPr>
          <p:cNvSpPr txBox="1"/>
          <p:nvPr/>
        </p:nvSpPr>
        <p:spPr>
          <a:xfrm>
            <a:off x="6621812" y="6845586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FCF738-E7CD-0977-BA89-0C52019AE56D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1467560" y="525068"/>
            <a:ext cx="80757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8AD1B3-AE88-95DF-DF96-63C68FEEDBE4}"/>
              </a:ext>
            </a:extLst>
          </p:cNvPr>
          <p:cNvCxnSpPr>
            <a:cxnSpLocks/>
          </p:cNvCxnSpPr>
          <p:nvPr/>
        </p:nvCxnSpPr>
        <p:spPr>
          <a:xfrm>
            <a:off x="1467559" y="3903268"/>
            <a:ext cx="80757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375D2D-C25A-869E-8579-3169B6F6A3B8}"/>
              </a:ext>
            </a:extLst>
          </p:cNvPr>
          <p:cNvCxnSpPr>
            <a:cxnSpLocks/>
          </p:cNvCxnSpPr>
          <p:nvPr/>
        </p:nvCxnSpPr>
        <p:spPr>
          <a:xfrm>
            <a:off x="1474810" y="5703120"/>
            <a:ext cx="807570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7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C0E4-79B6-35D6-9A44-2DC9E16B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F2B21-04AD-4A7F-0902-279B7B8BD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00" t="11748" r="36073" b="8476"/>
          <a:stretch/>
        </p:blipFill>
        <p:spPr>
          <a:xfrm>
            <a:off x="4809067" y="2336800"/>
            <a:ext cx="2353733" cy="3471334"/>
          </a:xfrm>
        </p:spPr>
      </p:pic>
    </p:spTree>
    <p:extLst>
      <p:ext uri="{BB962C8B-B14F-4D97-AF65-F5344CB8AC3E}">
        <p14:creationId xmlns:p14="http://schemas.microsoft.com/office/powerpoint/2010/main" val="403373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278</Words>
  <Application>Microsoft Macintosh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16</cp:revision>
  <dcterms:created xsi:type="dcterms:W3CDTF">2023-08-11T07:05:26Z</dcterms:created>
  <dcterms:modified xsi:type="dcterms:W3CDTF">2024-01-19T13:32:27Z</dcterms:modified>
</cp:coreProperties>
</file>