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3"/>
    <p:restoredTop sz="96327"/>
  </p:normalViewPr>
  <p:slideViewPr>
    <p:cSldViewPr snapToGrid="0" showGuides="1">
      <p:cViewPr>
        <p:scale>
          <a:sx n="263" d="100"/>
          <a:sy n="263" d="100"/>
        </p:scale>
        <p:origin x="144" y="-43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159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902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1267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666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5612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2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282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00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150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876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823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A314F-2E33-1445-A976-7D7AFDBA8A50}" type="datetimeFigureOut">
              <a:rPr lang="en-DK" smtClean="0"/>
              <a:t>18/01/2024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6F95A-7CEA-204F-9F41-2CA560069CD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71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CCC6295-D498-B0F0-30A6-BC19DFAAF99F}"/>
              </a:ext>
            </a:extLst>
          </p:cNvPr>
          <p:cNvSpPr txBox="1"/>
          <p:nvPr/>
        </p:nvSpPr>
        <p:spPr>
          <a:xfrm>
            <a:off x="780835" y="791816"/>
            <a:ext cx="2952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D2BFC0-443A-97F9-8DDC-FF1F2A6417D3}"/>
              </a:ext>
            </a:extLst>
          </p:cNvPr>
          <p:cNvSpPr txBox="1"/>
          <p:nvPr/>
        </p:nvSpPr>
        <p:spPr>
          <a:xfrm>
            <a:off x="1497558" y="791816"/>
            <a:ext cx="49808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[3-β-D-Gal</a:t>
            </a:r>
            <a:r>
              <a:rPr lang="en-DK" sz="1801" i="1" dirty="0"/>
              <a:t>p</a:t>
            </a:r>
            <a:r>
              <a:rPr lang="en-DK" sz="1801" dirty="0"/>
              <a:t>-(1→3)-⍺-D-Glc</a:t>
            </a:r>
            <a:r>
              <a:rPr lang="en-DK" sz="1801" i="1" dirty="0"/>
              <a:t>p</a:t>
            </a:r>
            <a:r>
              <a:rPr lang="en-DK" sz="1801" dirty="0"/>
              <a:t>-(1→4)- ⍺-D-Glc</a:t>
            </a:r>
            <a:r>
              <a:rPr lang="en-DK" sz="1801" i="1" dirty="0"/>
              <a:t>p</a:t>
            </a:r>
            <a:r>
              <a:rPr lang="en-DK" sz="1801" dirty="0"/>
              <a:t>-(1→]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04B9D-D3C1-3562-F373-92B040AA63B6}"/>
              </a:ext>
            </a:extLst>
          </p:cNvPr>
          <p:cNvSpPr txBox="1"/>
          <p:nvPr/>
        </p:nvSpPr>
        <p:spPr>
          <a:xfrm>
            <a:off x="780836" y="2019361"/>
            <a:ext cx="3064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79F545-59A9-EDE6-1984-D8B6B7FA1393}"/>
              </a:ext>
            </a:extLst>
          </p:cNvPr>
          <p:cNvSpPr txBox="1"/>
          <p:nvPr/>
        </p:nvSpPr>
        <p:spPr>
          <a:xfrm>
            <a:off x="787248" y="3461903"/>
            <a:ext cx="2824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5E21E3-25BF-EC2F-A36B-3A35125CE964}"/>
              </a:ext>
            </a:extLst>
          </p:cNvPr>
          <p:cNvSpPr txBox="1"/>
          <p:nvPr/>
        </p:nvSpPr>
        <p:spPr>
          <a:xfrm>
            <a:off x="1497557" y="3461903"/>
            <a:ext cx="27577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801" dirty="0"/>
              <a:t>3U-p-1U, 3U-p-1D, 4D-p-1D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88B5FA-F018-9A88-10B7-940F1A229A52}"/>
              </a:ext>
            </a:extLst>
          </p:cNvPr>
          <p:cNvGrpSpPr/>
          <p:nvPr/>
        </p:nvGrpSpPr>
        <p:grpSpPr>
          <a:xfrm>
            <a:off x="1638765" y="1335271"/>
            <a:ext cx="5898311" cy="1803401"/>
            <a:chOff x="1638764" y="1335271"/>
            <a:chExt cx="5898311" cy="1803400"/>
          </a:xfrm>
        </p:grpSpPr>
        <p:grpSp>
          <p:nvGrpSpPr>
            <p:cNvPr id="36" name="Groupe 22">
              <a:extLst>
                <a:ext uri="{FF2B5EF4-FFF2-40B4-BE49-F238E27FC236}">
                  <a16:creationId xmlns:a16="http://schemas.microsoft.com/office/drawing/2014/main" id="{E3190E99-5197-E082-04FA-C9AE4B78A784}"/>
                </a:ext>
              </a:extLst>
            </p:cNvPr>
            <p:cNvGrpSpPr/>
            <p:nvPr/>
          </p:nvGrpSpPr>
          <p:grpSpPr>
            <a:xfrm>
              <a:off x="1638764" y="1888958"/>
              <a:ext cx="5892990" cy="1226798"/>
              <a:chOff x="3325387" y="3007214"/>
              <a:chExt cx="5892990" cy="122679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7E4E9A4-0BF1-FABF-4DB2-74F0653A8C5B}"/>
                  </a:ext>
                </a:extLst>
              </p:cNvPr>
              <p:cNvSpPr/>
              <p:nvPr/>
            </p:nvSpPr>
            <p:spPr>
              <a:xfrm rot="23400000">
                <a:off x="3325387" y="3560970"/>
                <a:ext cx="36000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16A509E-727B-B9DE-22EA-B41DFDF8F77D}"/>
                  </a:ext>
                </a:extLst>
              </p:cNvPr>
              <p:cNvSpPr/>
              <p:nvPr/>
            </p:nvSpPr>
            <p:spPr>
              <a:xfrm rot="18540000">
                <a:off x="4965392" y="3443449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735F442-70EF-C0D3-3AB5-F711684AE99B}"/>
                  </a:ext>
                </a:extLst>
              </p:cNvPr>
              <p:cNvSpPr/>
              <p:nvPr/>
            </p:nvSpPr>
            <p:spPr>
              <a:xfrm rot="19800000">
                <a:off x="6961407" y="3296142"/>
                <a:ext cx="485461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AF41B5C-7D14-7ECF-2375-75EBC570D36C}"/>
                  </a:ext>
                </a:extLst>
              </p:cNvPr>
              <p:cNvSpPr/>
              <p:nvPr/>
            </p:nvSpPr>
            <p:spPr>
              <a:xfrm rot="20100000">
                <a:off x="7568351" y="3541087"/>
                <a:ext cx="75600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14FF0BC-358F-3936-23CC-2A84707D6A41}"/>
                  </a:ext>
                </a:extLst>
              </p:cNvPr>
              <p:cNvSpPr/>
              <p:nvPr/>
            </p:nvSpPr>
            <p:spPr>
              <a:xfrm rot="19920000">
                <a:off x="5696939" y="3151476"/>
                <a:ext cx="75600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649210D-6A83-3500-BDE6-7AAC0FD10AE7}"/>
                  </a:ext>
                </a:extLst>
              </p:cNvPr>
              <p:cNvSpPr/>
              <p:nvPr/>
            </p:nvSpPr>
            <p:spPr>
              <a:xfrm rot="20460000">
                <a:off x="4004025" y="3622095"/>
                <a:ext cx="70952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E649A14-64B8-129D-CCDB-F0B2DD41BFA7}"/>
                  </a:ext>
                </a:extLst>
              </p:cNvPr>
              <p:cNvSpPr/>
              <p:nvPr/>
            </p:nvSpPr>
            <p:spPr>
              <a:xfrm rot="660000">
                <a:off x="3609541" y="3686916"/>
                <a:ext cx="485461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D68BD1E-7DDA-BAD7-7EDF-EE4E1C0CB208}"/>
                  </a:ext>
                </a:extLst>
              </p:cNvPr>
              <p:cNvSpPr/>
              <p:nvPr/>
            </p:nvSpPr>
            <p:spPr>
              <a:xfrm rot="780000">
                <a:off x="4634793" y="3575429"/>
                <a:ext cx="560147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1D915B3-5869-FC6C-A22D-65F70D5488FC}"/>
                  </a:ext>
                </a:extLst>
              </p:cNvPr>
              <p:cNvSpPr/>
              <p:nvPr/>
            </p:nvSpPr>
            <p:spPr>
              <a:xfrm rot="660000">
                <a:off x="8205659" y="3458202"/>
                <a:ext cx="634834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9A9FBBA-98A8-EAA9-3B21-453245512AC8}"/>
                  </a:ext>
                </a:extLst>
              </p:cNvPr>
              <p:cNvSpPr/>
              <p:nvPr/>
            </p:nvSpPr>
            <p:spPr>
              <a:xfrm rot="240000">
                <a:off x="6323981" y="3007214"/>
                <a:ext cx="560147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3B8F502-22F7-0FD5-00D7-824FAD150931}"/>
                  </a:ext>
                </a:extLst>
              </p:cNvPr>
              <p:cNvSpPr/>
              <p:nvPr/>
            </p:nvSpPr>
            <p:spPr>
              <a:xfrm rot="360000">
                <a:off x="5347335" y="3279324"/>
                <a:ext cx="448118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3972AA2-9AC3-C67C-AF7E-82E700B23AF5}"/>
                  </a:ext>
                </a:extLst>
              </p:cNvPr>
              <p:cNvSpPr/>
              <p:nvPr/>
            </p:nvSpPr>
            <p:spPr>
              <a:xfrm rot="3217300">
                <a:off x="6675082" y="3211280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314AB12-6073-7C94-0D35-E54B1C88DE3C}"/>
                  </a:ext>
                </a:extLst>
              </p:cNvPr>
              <p:cNvSpPr/>
              <p:nvPr/>
            </p:nvSpPr>
            <p:spPr>
              <a:xfrm rot="3300000">
                <a:off x="7165843" y="3401557"/>
                <a:ext cx="72000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6217CEB-61BE-EC30-1A1B-4029FFF705BA}"/>
                  </a:ext>
                </a:extLst>
              </p:cNvPr>
              <p:cNvSpPr/>
              <p:nvPr/>
            </p:nvSpPr>
            <p:spPr>
              <a:xfrm rot="4860000">
                <a:off x="8495990" y="3706919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8533BA-B52E-D32F-E0DC-4866E83D4B26}"/>
                  </a:ext>
                </a:extLst>
              </p:cNvPr>
              <p:cNvSpPr/>
              <p:nvPr/>
            </p:nvSpPr>
            <p:spPr>
              <a:xfrm rot="1620000">
                <a:off x="8732916" y="4009222"/>
                <a:ext cx="485461" cy="22479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/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5842488-8786-E24C-F75B-4C342D688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75" y="1335271"/>
              <a:ext cx="5892800" cy="180340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E51D619-0BCB-A77F-6CF6-C7C0D0505E29}"/>
              </a:ext>
            </a:extLst>
          </p:cNvPr>
          <p:cNvSpPr txBox="1"/>
          <p:nvPr/>
        </p:nvSpPr>
        <p:spPr>
          <a:xfrm>
            <a:off x="2197595" y="2868411"/>
            <a:ext cx="1374094" cy="3079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1" dirty="0"/>
              <a:t>3U         p        1U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9E517C-5973-595A-AD72-02AAE0B1E4AF}"/>
              </a:ext>
            </a:extLst>
          </p:cNvPr>
          <p:cNvSpPr txBox="1"/>
          <p:nvPr/>
        </p:nvSpPr>
        <p:spPr>
          <a:xfrm>
            <a:off x="3891107" y="2452473"/>
            <a:ext cx="1369286" cy="3079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1" dirty="0"/>
              <a:t>3U         p        1D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DAC6E9-927F-F9ED-43CC-A9A53226E40A}"/>
              </a:ext>
            </a:extLst>
          </p:cNvPr>
          <p:cNvSpPr txBox="1"/>
          <p:nvPr/>
        </p:nvSpPr>
        <p:spPr>
          <a:xfrm>
            <a:off x="5733973" y="2834805"/>
            <a:ext cx="1364476" cy="3079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1" dirty="0"/>
              <a:t>4D         p        1D</a:t>
            </a:r>
          </a:p>
        </p:txBody>
      </p:sp>
    </p:spTree>
    <p:extLst>
      <p:ext uri="{BB962C8B-B14F-4D97-AF65-F5344CB8AC3E}">
        <p14:creationId xmlns:p14="http://schemas.microsoft.com/office/powerpoint/2010/main" val="35175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1EE1C96-7F94-800F-BF2D-955D2729C0FF}"/>
              </a:ext>
            </a:extLst>
          </p:cNvPr>
          <p:cNvSpPr txBox="1"/>
          <p:nvPr/>
        </p:nvSpPr>
        <p:spPr>
          <a:xfrm>
            <a:off x="410860" y="343350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7493C-2B05-736B-4967-6C804A0AB99A}"/>
              </a:ext>
            </a:extLst>
          </p:cNvPr>
          <p:cNvSpPr txBox="1"/>
          <p:nvPr/>
        </p:nvSpPr>
        <p:spPr>
          <a:xfrm>
            <a:off x="716589" y="3440556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[3-β-D-Gal</a:t>
            </a:r>
            <a:r>
              <a:rPr lang="en-DK" sz="800" i="1" dirty="0"/>
              <a:t>p</a:t>
            </a:r>
            <a:r>
              <a:rPr lang="en-DK" sz="800" dirty="0"/>
              <a:t>-(1→3)-⍺-D-Glc</a:t>
            </a:r>
            <a:r>
              <a:rPr lang="en-DK" sz="800" i="1" dirty="0"/>
              <a:t>p</a:t>
            </a:r>
            <a:r>
              <a:rPr lang="en-DK" sz="800" dirty="0"/>
              <a:t>-(1→4)- ⍺-D-Glc</a:t>
            </a:r>
            <a:r>
              <a:rPr lang="en-DK" sz="800" i="1" dirty="0"/>
              <a:t>p</a:t>
            </a:r>
            <a:r>
              <a:rPr lang="en-DK" sz="800" dirty="0"/>
              <a:t>-(1→]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C8E82-BC78-DFC4-7E13-EBBE86E9670D}"/>
              </a:ext>
            </a:extLst>
          </p:cNvPr>
          <p:cNvSpPr txBox="1"/>
          <p:nvPr/>
        </p:nvSpPr>
        <p:spPr>
          <a:xfrm>
            <a:off x="405898" y="371275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E3AE71-B266-0CF1-2009-AB89278C27DA}"/>
              </a:ext>
            </a:extLst>
          </p:cNvPr>
          <p:cNvSpPr txBox="1"/>
          <p:nvPr/>
        </p:nvSpPr>
        <p:spPr>
          <a:xfrm>
            <a:off x="410860" y="489978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097D91-5C99-8693-2C88-A888E585FE4C}"/>
              </a:ext>
            </a:extLst>
          </p:cNvPr>
          <p:cNvSpPr txBox="1"/>
          <p:nvPr/>
        </p:nvSpPr>
        <p:spPr>
          <a:xfrm>
            <a:off x="842376" y="4918290"/>
            <a:ext cx="1418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800" dirty="0"/>
              <a:t>3U-p-1U, 3U-p-1D, 4D-p-1D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912B57-B60C-7884-3D92-324E975C313B}"/>
              </a:ext>
            </a:extLst>
          </p:cNvPr>
          <p:cNvGrpSpPr/>
          <p:nvPr/>
        </p:nvGrpSpPr>
        <p:grpSpPr>
          <a:xfrm>
            <a:off x="520009" y="3750566"/>
            <a:ext cx="2834759" cy="866724"/>
            <a:chOff x="1638764" y="1335271"/>
            <a:chExt cx="5898311" cy="1803400"/>
          </a:xfrm>
        </p:grpSpPr>
        <p:grpSp>
          <p:nvGrpSpPr>
            <p:cNvPr id="63" name="Groupe 22">
              <a:extLst>
                <a:ext uri="{FF2B5EF4-FFF2-40B4-BE49-F238E27FC236}">
                  <a16:creationId xmlns:a16="http://schemas.microsoft.com/office/drawing/2014/main" id="{61E54C6E-D73F-379D-8304-E7D1ADFEFD44}"/>
                </a:ext>
              </a:extLst>
            </p:cNvPr>
            <p:cNvGrpSpPr/>
            <p:nvPr/>
          </p:nvGrpSpPr>
          <p:grpSpPr>
            <a:xfrm>
              <a:off x="1638764" y="1888958"/>
              <a:ext cx="5892990" cy="1226798"/>
              <a:chOff x="3325387" y="3007214"/>
              <a:chExt cx="5892990" cy="122679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D1BA0D-7374-BF52-224A-902B25457048}"/>
                  </a:ext>
                </a:extLst>
              </p:cNvPr>
              <p:cNvSpPr/>
              <p:nvPr/>
            </p:nvSpPr>
            <p:spPr>
              <a:xfrm rot="23400000">
                <a:off x="3325387" y="3560970"/>
                <a:ext cx="36000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9B77B9B-4034-23FC-3005-A7814F0BA7AD}"/>
                  </a:ext>
                </a:extLst>
              </p:cNvPr>
              <p:cNvSpPr/>
              <p:nvPr/>
            </p:nvSpPr>
            <p:spPr>
              <a:xfrm rot="18540000">
                <a:off x="4965392" y="3443449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888889F-FC93-6751-1A2A-C61EFE0418C9}"/>
                  </a:ext>
                </a:extLst>
              </p:cNvPr>
              <p:cNvSpPr/>
              <p:nvPr/>
            </p:nvSpPr>
            <p:spPr>
              <a:xfrm rot="19800000">
                <a:off x="6961407" y="3296142"/>
                <a:ext cx="485461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8FBE65A-114B-6E6C-3743-FBAAC685B0F4}"/>
                  </a:ext>
                </a:extLst>
              </p:cNvPr>
              <p:cNvSpPr/>
              <p:nvPr/>
            </p:nvSpPr>
            <p:spPr>
              <a:xfrm rot="20100000">
                <a:off x="7568351" y="3541087"/>
                <a:ext cx="75600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3EAC73B-2CCE-5C34-FF1C-B27577772350}"/>
                  </a:ext>
                </a:extLst>
              </p:cNvPr>
              <p:cNvSpPr/>
              <p:nvPr/>
            </p:nvSpPr>
            <p:spPr>
              <a:xfrm rot="19920000">
                <a:off x="5696939" y="3151476"/>
                <a:ext cx="75600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762A631-847A-21C2-D357-4FF64AB3B60B}"/>
                  </a:ext>
                </a:extLst>
              </p:cNvPr>
              <p:cNvSpPr/>
              <p:nvPr/>
            </p:nvSpPr>
            <p:spPr>
              <a:xfrm rot="20460000">
                <a:off x="4004025" y="3622095"/>
                <a:ext cx="70952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CC1E5E-F59C-CEA0-7D3E-FB4A2C146567}"/>
                  </a:ext>
                </a:extLst>
              </p:cNvPr>
              <p:cNvSpPr/>
              <p:nvPr/>
            </p:nvSpPr>
            <p:spPr>
              <a:xfrm rot="660000">
                <a:off x="3609541" y="3686916"/>
                <a:ext cx="485461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638DE61-DCBB-AA79-642E-0425404BA425}"/>
                  </a:ext>
                </a:extLst>
              </p:cNvPr>
              <p:cNvSpPr/>
              <p:nvPr/>
            </p:nvSpPr>
            <p:spPr>
              <a:xfrm rot="780000">
                <a:off x="4634793" y="3575429"/>
                <a:ext cx="560147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7958617-B548-9353-97F3-BDEDB1BD129B}"/>
                  </a:ext>
                </a:extLst>
              </p:cNvPr>
              <p:cNvSpPr/>
              <p:nvPr/>
            </p:nvSpPr>
            <p:spPr>
              <a:xfrm rot="660000">
                <a:off x="8205659" y="3458202"/>
                <a:ext cx="634834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B66900E-1823-E3EF-5CFE-FD1E715A677B}"/>
                  </a:ext>
                </a:extLst>
              </p:cNvPr>
              <p:cNvSpPr/>
              <p:nvPr/>
            </p:nvSpPr>
            <p:spPr>
              <a:xfrm rot="240000">
                <a:off x="6323981" y="3007214"/>
                <a:ext cx="560147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902596E-21E2-B540-6841-7D2F73A6C87D}"/>
                  </a:ext>
                </a:extLst>
              </p:cNvPr>
              <p:cNvSpPr/>
              <p:nvPr/>
            </p:nvSpPr>
            <p:spPr>
              <a:xfrm rot="360000">
                <a:off x="5347335" y="3279324"/>
                <a:ext cx="448118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5F4C9CA-1F86-BB37-6623-003AAB9219E6}"/>
                  </a:ext>
                </a:extLst>
              </p:cNvPr>
              <p:cNvSpPr/>
              <p:nvPr/>
            </p:nvSpPr>
            <p:spPr>
              <a:xfrm rot="3217300">
                <a:off x="6675082" y="3211280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419C1C-948E-5887-3AD7-C5E6255505B5}"/>
                  </a:ext>
                </a:extLst>
              </p:cNvPr>
              <p:cNvSpPr/>
              <p:nvPr/>
            </p:nvSpPr>
            <p:spPr>
              <a:xfrm rot="3300000">
                <a:off x="7165843" y="3401557"/>
                <a:ext cx="72000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C55F4B8-0FB3-313D-CF80-CD899854A9FE}"/>
                  </a:ext>
                </a:extLst>
              </p:cNvPr>
              <p:cNvSpPr/>
              <p:nvPr/>
            </p:nvSpPr>
            <p:spPr>
              <a:xfrm rot="4860000">
                <a:off x="8495990" y="3706919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7AFE819-2F5E-F43D-2F9D-5EAAF203011F}"/>
                  </a:ext>
                </a:extLst>
              </p:cNvPr>
              <p:cNvSpPr/>
              <p:nvPr/>
            </p:nvSpPr>
            <p:spPr>
              <a:xfrm rot="1620000">
                <a:off x="8732916" y="4009222"/>
                <a:ext cx="485461" cy="22479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800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3112D10-329B-7B8B-8B1A-4ADE70EF0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75" y="1335271"/>
              <a:ext cx="5892800" cy="18034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FD36D74-6DA0-6F9E-E08F-9B626630A65D}"/>
              </a:ext>
            </a:extLst>
          </p:cNvPr>
          <p:cNvSpPr txBox="1"/>
          <p:nvPr/>
        </p:nvSpPr>
        <p:spPr>
          <a:xfrm>
            <a:off x="723828" y="4521294"/>
            <a:ext cx="689612" cy="184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600" dirty="0"/>
              <a:t>3U         p        1U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26D380-CC3C-6050-C27D-BCAD04885D0A}"/>
              </a:ext>
            </a:extLst>
          </p:cNvPr>
          <p:cNvSpPr txBox="1"/>
          <p:nvPr/>
        </p:nvSpPr>
        <p:spPr>
          <a:xfrm>
            <a:off x="1540435" y="4297073"/>
            <a:ext cx="689612" cy="184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600" dirty="0"/>
              <a:t>3U         p        1D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FB530D-641A-1CFA-0957-CC97127E9513}"/>
              </a:ext>
            </a:extLst>
          </p:cNvPr>
          <p:cNvSpPr txBox="1"/>
          <p:nvPr/>
        </p:nvSpPr>
        <p:spPr>
          <a:xfrm>
            <a:off x="2452903" y="4528601"/>
            <a:ext cx="689612" cy="18466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600" dirty="0"/>
              <a:t>4D         p        1D</a:t>
            </a:r>
          </a:p>
        </p:txBody>
      </p:sp>
    </p:spTree>
    <p:extLst>
      <p:ext uri="{BB962C8B-B14F-4D97-AF65-F5344CB8AC3E}">
        <p14:creationId xmlns:p14="http://schemas.microsoft.com/office/powerpoint/2010/main" val="50888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78</Words>
  <Application>Microsoft Macintosh PowerPoint</Application>
  <PresentationFormat>A4 Paper (210x297 mm)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</cp:revision>
  <dcterms:created xsi:type="dcterms:W3CDTF">2024-01-18T13:39:43Z</dcterms:created>
  <dcterms:modified xsi:type="dcterms:W3CDTF">2024-01-18T13:49:05Z</dcterms:modified>
</cp:coreProperties>
</file>