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0"/>
    <p:restoredTop sz="94660"/>
  </p:normalViewPr>
  <p:slideViewPr>
    <p:cSldViewPr snapToGrid="0">
      <p:cViewPr>
        <p:scale>
          <a:sx n="102" d="100"/>
          <a:sy n="102" d="100"/>
        </p:scale>
        <p:origin x="268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9276D-A097-421A-83C2-5CAE6E2B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9E03-DCB9-4B4C-9085-DB52A7EE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3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6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39E27B-973E-4C61-A5D2-9FD5F3D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CA5C8-ED0F-442F-86C3-8CE9367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B5274-0347-4CE0-8A8A-E17BBD6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7C506-95E8-4E65-A338-9898BF0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319FE-B33D-4F2A-811B-6A355A24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1DD8-CD5F-4111-A1A6-D682851B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BF643-3FDF-4A84-BDCE-DB63A1D6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FEECA-193E-4D08-B509-02ADA5A8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13AE91-2E41-4140-9CDF-7B46B889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B208F5-2B94-4C82-A756-7B53B3E9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BAA06-3077-458F-99E0-FD87F7C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40967-F931-46BC-9F05-E8153D2E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01482-CA18-4D60-94D3-A7669F11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40364-DF5C-4329-BBAC-BF5FF3C2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6E083-F839-4E00-9187-B465FFC3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29E9D-F651-4FD5-80B0-58CDB5BC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86833-9AF7-4EC0-B6DB-D07041B8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174B2-6DA5-4D5E-8002-63EABAF8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295D-E5CF-48DB-BE02-FAEFA6B3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42077-1DD1-44D1-8EB0-5207E37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CEC1-1860-4AAF-AF43-7561E66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5F2A-71B1-4D43-B4AC-E142BE98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5F1EF-23DB-47D1-9ECC-DD9E103A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D2C02-CF25-48E0-BBCD-51351650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92205-22A4-48B7-82C5-D98EF30E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4CFA3E-0D2C-4B5C-9540-CA9B38F35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5E8F-372D-46F5-854E-9D7EBE26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E94FA-8D2F-4E2D-B30A-FD17F290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339C6-18B1-4C11-8856-305CEA0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5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B1021-3C3D-469D-B4D7-EBC83FD7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0CEAA7-5947-4CAF-B795-FF2BC032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E6AB64-A407-4770-B1C3-F8703FE1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C7B5A8-CA2E-4DD3-9E52-DADB982F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2825E2-90FD-40EF-8753-6F4BFCDD7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87520F-43C8-4936-9FA6-3D97DCA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A24B54-C4D8-42F3-B608-A5F0FC78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B425EE-E7C2-4D79-9155-41BA5FC2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71CED-41EF-4AAF-A2BB-0060C069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67044-17EC-48A2-A222-B9F2C0BA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72A2D8-337D-48D8-9953-D78B07C1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640C67-6AD8-4079-8F80-E07B3412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3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62B2FA-6235-426F-93ED-FBB6B1DC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A389D5-5165-401C-A9F6-1EBADAF7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050583-DEC8-4E05-BAB5-E06D8EFD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1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6106C-41BA-49AB-A612-ECD3B04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23AB4-B63D-4049-8AAD-2A14316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B9484-D183-4775-AE51-535CFA2C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3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6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C6F137-5843-4EB4-8F73-74469710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A6555-6372-4E7D-B255-FF4D05A4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38BDC-B2A8-40FD-BA37-85889F49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5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EAD39-0D05-4DA8-8945-9434E053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56A2A0-8182-443D-A755-6D8163C8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6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E90EBF-7C9F-4911-B016-F660E81D0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3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6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8D86A2-E4B3-4CCE-9C72-2E1253F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E894B-9BDB-4E20-A0C1-69B25A2D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E9AE1F-68C5-410E-97FC-AE37FAF2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2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942E13-8838-49BF-B577-513F7530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1C84F0-8E64-42B7-AE69-77BBE546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D906F-0453-4440-A7BE-84E2754C0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51EA-CFF6-440F-8F7C-55B205FA26F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C4C3F-47D2-4A3D-9905-F0871535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2392B-F38C-4CCE-B196-75155FAE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7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4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1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6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3EBF540-AA4F-40F3-8506-2B864DB8CB3F}"/>
              </a:ext>
            </a:extLst>
          </p:cNvPr>
          <p:cNvGrpSpPr/>
          <p:nvPr/>
        </p:nvGrpSpPr>
        <p:grpSpPr>
          <a:xfrm>
            <a:off x="960561" y="1514902"/>
            <a:ext cx="10228651" cy="2844680"/>
            <a:chOff x="960560" y="1514902"/>
            <a:chExt cx="10081858" cy="265585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3E1AE35-931E-4759-A60A-850737565D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0560" y="1514902"/>
              <a:ext cx="10081858" cy="2655854"/>
              <a:chOff x="-2314902" y="532263"/>
              <a:chExt cx="14402654" cy="3794077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17809B68-DBFF-4A09-9FF4-298EC524A67E}"/>
                  </a:ext>
                </a:extLst>
              </p:cNvPr>
              <p:cNvSpPr/>
              <p:nvPr/>
            </p:nvSpPr>
            <p:spPr>
              <a:xfrm>
                <a:off x="5294504" y="532263"/>
                <a:ext cx="3991953" cy="3794077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32000">
                    <a:schemeClr val="bg1"/>
                  </a:gs>
                  <a:gs pos="7400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B6839487-9F9F-49F0-8682-68EF2CAD4FD0}"/>
                  </a:ext>
                </a:extLst>
              </p:cNvPr>
              <p:cNvGrpSpPr/>
              <p:nvPr/>
            </p:nvGrpSpPr>
            <p:grpSpPr>
              <a:xfrm>
                <a:off x="7561942" y="2265205"/>
                <a:ext cx="4176221" cy="576000"/>
                <a:chOff x="6096000" y="1861073"/>
                <a:chExt cx="4176221" cy="576000"/>
              </a:xfrm>
              <a:noFill/>
            </p:grpSpPr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CC96491E-99A6-4D10-9016-3544EEE3355B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>
                  <a:off x="6096000" y="2149073"/>
                  <a:ext cx="4037704" cy="0"/>
                </a:xfrm>
                <a:prstGeom prst="line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689CFD7-60BF-463C-82A3-A8175A52B1CB}"/>
                    </a:ext>
                  </a:extLst>
                </p:cNvPr>
                <p:cNvSpPr/>
                <p:nvPr/>
              </p:nvSpPr>
              <p:spPr>
                <a:xfrm>
                  <a:off x="6096000" y="1861073"/>
                  <a:ext cx="576000" cy="576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9A03E14F-86A8-49C0-AECF-1116D3B64DEA}"/>
                    </a:ext>
                  </a:extLst>
                </p:cNvPr>
                <p:cNvSpPr/>
                <p:nvPr/>
              </p:nvSpPr>
              <p:spPr>
                <a:xfrm>
                  <a:off x="6996056" y="1861073"/>
                  <a:ext cx="576000" cy="576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6" name="Triangle isocèle 5">
                  <a:extLst>
                    <a:ext uri="{FF2B5EF4-FFF2-40B4-BE49-F238E27FC236}">
                      <a16:creationId xmlns:a16="http://schemas.microsoft.com/office/drawing/2014/main" id="{E52AECD6-32AB-4371-A361-A8150A4DF98D}"/>
                    </a:ext>
                  </a:extLst>
                </p:cNvPr>
                <p:cNvSpPr/>
                <p:nvPr/>
              </p:nvSpPr>
              <p:spPr>
                <a:xfrm>
                  <a:off x="7896111" y="1861073"/>
                  <a:ext cx="576000" cy="576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8" name="Pentagone 7">
                  <a:extLst>
                    <a:ext uri="{FF2B5EF4-FFF2-40B4-BE49-F238E27FC236}">
                      <a16:creationId xmlns:a16="http://schemas.microsoft.com/office/drawing/2014/main" id="{C3801135-D6DF-451A-A588-CAE1214FF921}"/>
                    </a:ext>
                  </a:extLst>
                </p:cNvPr>
                <p:cNvSpPr/>
                <p:nvPr/>
              </p:nvSpPr>
              <p:spPr>
                <a:xfrm>
                  <a:off x="9696221" y="1861073"/>
                  <a:ext cx="576000" cy="576000"/>
                </a:xfrm>
                <a:prstGeom prst="pentagon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9" name="Losange 8">
                  <a:extLst>
                    <a:ext uri="{FF2B5EF4-FFF2-40B4-BE49-F238E27FC236}">
                      <a16:creationId xmlns:a16="http://schemas.microsoft.com/office/drawing/2014/main" id="{5626F78C-8ABC-46A0-A017-8F7BF39F0861}"/>
                    </a:ext>
                  </a:extLst>
                </p:cNvPr>
                <p:cNvSpPr/>
                <p:nvPr/>
              </p:nvSpPr>
              <p:spPr>
                <a:xfrm>
                  <a:off x="8752671" y="1861073"/>
                  <a:ext cx="576000" cy="576000"/>
                </a:xfrm>
                <a:prstGeom prst="diamon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</p:grp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E7F96CF-CC42-45AC-86A4-47F8814851BA}"/>
                  </a:ext>
                </a:extLst>
              </p:cNvPr>
              <p:cNvSpPr txBox="1"/>
              <p:nvPr/>
            </p:nvSpPr>
            <p:spPr>
              <a:xfrm>
                <a:off x="6645559" y="3129205"/>
                <a:ext cx="695651" cy="985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1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1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1" b="1" dirty="0" err="1">
                    <a:solidFill>
                      <a:schemeClr val="accent1"/>
                    </a:solidFill>
                  </a:rPr>
                  <a:t>Und</a:t>
                </a:r>
                <a:endParaRPr lang="fr-FR" sz="1401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B934BBB6-4F3E-41B9-94DE-A5FDB2D18E8E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6993381" y="2485217"/>
                <a:ext cx="3" cy="6439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F273611-EC04-426F-8506-0BEB0FAFC2D3}"/>
                  </a:ext>
                </a:extLst>
              </p:cNvPr>
              <p:cNvGrpSpPr/>
              <p:nvPr/>
            </p:nvGrpSpPr>
            <p:grpSpPr>
              <a:xfrm>
                <a:off x="2817160" y="2265205"/>
                <a:ext cx="4176221" cy="576000"/>
                <a:chOff x="6096000" y="1861073"/>
                <a:chExt cx="4176221" cy="576000"/>
              </a:xfrm>
              <a:noFill/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FE654864-476C-43D4-929A-80BCA6238BF0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>
                  <a:off x="6096000" y="2149073"/>
                  <a:ext cx="4037704" cy="0"/>
                </a:xfrm>
                <a:prstGeom prst="line">
                  <a:avLst/>
                </a:prstGeom>
                <a:grp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DB6F038-DBC8-4D26-A791-8A8C1914E00F}"/>
                    </a:ext>
                  </a:extLst>
                </p:cNvPr>
                <p:cNvSpPr/>
                <p:nvPr/>
              </p:nvSpPr>
              <p:spPr>
                <a:xfrm>
                  <a:off x="6096000" y="1861073"/>
                  <a:ext cx="576000" cy="576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EA77E7A6-8596-45A3-92DA-E9386AB07A60}"/>
                    </a:ext>
                  </a:extLst>
                </p:cNvPr>
                <p:cNvSpPr/>
                <p:nvPr/>
              </p:nvSpPr>
              <p:spPr>
                <a:xfrm>
                  <a:off x="6996056" y="1861073"/>
                  <a:ext cx="576000" cy="576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30" name="Triangle isocèle 29">
                  <a:extLst>
                    <a:ext uri="{FF2B5EF4-FFF2-40B4-BE49-F238E27FC236}">
                      <a16:creationId xmlns:a16="http://schemas.microsoft.com/office/drawing/2014/main" id="{F54AB34F-46C9-46C4-B5AC-D7AEB675AA85}"/>
                    </a:ext>
                  </a:extLst>
                </p:cNvPr>
                <p:cNvSpPr/>
                <p:nvPr/>
              </p:nvSpPr>
              <p:spPr>
                <a:xfrm>
                  <a:off x="7896111" y="1861073"/>
                  <a:ext cx="576000" cy="576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31" name="Pentagone 30">
                  <a:extLst>
                    <a:ext uri="{FF2B5EF4-FFF2-40B4-BE49-F238E27FC236}">
                      <a16:creationId xmlns:a16="http://schemas.microsoft.com/office/drawing/2014/main" id="{25257DD4-33EB-499C-A275-6132F60CD91F}"/>
                    </a:ext>
                  </a:extLst>
                </p:cNvPr>
                <p:cNvSpPr/>
                <p:nvPr/>
              </p:nvSpPr>
              <p:spPr>
                <a:xfrm>
                  <a:off x="9696221" y="1861073"/>
                  <a:ext cx="576000" cy="576000"/>
                </a:xfrm>
                <a:prstGeom prst="pentagon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  <p:sp>
              <p:nvSpPr>
                <p:cNvPr id="32" name="Losange 31">
                  <a:extLst>
                    <a:ext uri="{FF2B5EF4-FFF2-40B4-BE49-F238E27FC236}">
                      <a16:creationId xmlns:a16="http://schemas.microsoft.com/office/drawing/2014/main" id="{E86FCCB9-B458-46BF-A5CA-D711B9558F6D}"/>
                    </a:ext>
                  </a:extLst>
                </p:cNvPr>
                <p:cNvSpPr/>
                <p:nvPr/>
              </p:nvSpPr>
              <p:spPr>
                <a:xfrm>
                  <a:off x="8752671" y="1861073"/>
                  <a:ext cx="576000" cy="576000"/>
                </a:xfrm>
                <a:prstGeom prst="diamon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1"/>
                </a:p>
              </p:txBody>
            </p:sp>
          </p:grp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D785D612-1DC3-4301-864D-1E0286424D04}"/>
                  </a:ext>
                </a:extLst>
              </p:cNvPr>
              <p:cNvSpPr/>
              <p:nvPr/>
            </p:nvSpPr>
            <p:spPr>
              <a:xfrm flipH="1">
                <a:off x="7108809" y="2340514"/>
                <a:ext cx="582210" cy="356304"/>
              </a:xfrm>
              <a:prstGeom prst="arc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C71319-8B12-4E9C-AD0B-0697CC260DCD}"/>
                  </a:ext>
                </a:extLst>
              </p:cNvPr>
              <p:cNvSpPr txBox="1"/>
              <p:nvPr/>
            </p:nvSpPr>
            <p:spPr>
              <a:xfrm>
                <a:off x="5302192" y="1402772"/>
                <a:ext cx="1898706" cy="41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donor</a:t>
                </a:r>
                <a:r>
                  <a:rPr lang="fr-FR" sz="140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subsites</a:t>
                </a:r>
                <a:endParaRPr lang="fr-FR" sz="14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A361990-C04B-4779-AFE7-0E38F56DA8A4}"/>
                  </a:ext>
                </a:extLst>
              </p:cNvPr>
              <p:cNvSpPr txBox="1"/>
              <p:nvPr/>
            </p:nvSpPr>
            <p:spPr>
              <a:xfrm>
                <a:off x="7224196" y="1409057"/>
                <a:ext cx="2221478" cy="41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acceptor</a:t>
                </a:r>
                <a:r>
                  <a:rPr lang="fr-FR" sz="140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subsites</a:t>
                </a:r>
                <a:endParaRPr lang="fr-FR" sz="14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1F5E010-34E2-48ED-AB79-3474817ED3FF}"/>
                  </a:ext>
                </a:extLst>
              </p:cNvPr>
              <p:cNvSpPr txBox="1"/>
              <p:nvPr/>
            </p:nvSpPr>
            <p:spPr>
              <a:xfrm>
                <a:off x="202378" y="1404951"/>
                <a:ext cx="4298767" cy="45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growing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polysaccharide </a:t>
                </a:r>
                <a:r>
                  <a:rPr lang="fr-F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chain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8294A6E-22F4-479C-A849-C046D7C2E9E2}"/>
                  </a:ext>
                </a:extLst>
              </p:cNvPr>
              <p:cNvSpPr txBox="1"/>
              <p:nvPr/>
            </p:nvSpPr>
            <p:spPr>
              <a:xfrm>
                <a:off x="11392101" y="3129205"/>
                <a:ext cx="695651" cy="985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1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1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1" b="1" dirty="0" err="1">
                    <a:solidFill>
                      <a:schemeClr val="accent1"/>
                    </a:solidFill>
                  </a:rPr>
                  <a:t>Und</a:t>
                </a:r>
                <a:endParaRPr lang="fr-FR" sz="1401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D8CA29AE-70D8-4350-9931-7C4BF6678A1E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11739926" y="2485217"/>
                <a:ext cx="0" cy="6439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Parenthèse ouvrante 54">
                <a:extLst>
                  <a:ext uri="{FF2B5EF4-FFF2-40B4-BE49-F238E27FC236}">
                    <a16:creationId xmlns:a16="http://schemas.microsoft.com/office/drawing/2014/main" id="{2946F0BF-0EAB-42E0-9F42-5BB7A3DD670C}"/>
                  </a:ext>
                </a:extLst>
              </p:cNvPr>
              <p:cNvSpPr/>
              <p:nvPr/>
            </p:nvSpPr>
            <p:spPr>
              <a:xfrm rot="10800000">
                <a:off x="2496783" y="2069350"/>
                <a:ext cx="134833" cy="1027782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3725C34F-DA60-42D2-89B1-9238FC637C31}"/>
                  </a:ext>
                </a:extLst>
              </p:cNvPr>
              <p:cNvSpPr txBox="1"/>
              <p:nvPr/>
            </p:nvSpPr>
            <p:spPr>
              <a:xfrm>
                <a:off x="2571139" y="2915581"/>
                <a:ext cx="427051" cy="492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1" i="1" dirty="0">
                    <a:solidFill>
                      <a:schemeClr val="accent1"/>
                    </a:solidFill>
                  </a:rPr>
                  <a:t>n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28AFBD1-A7AE-4572-BFCA-283D7D070355}"/>
                  </a:ext>
                </a:extLst>
              </p:cNvPr>
              <p:cNvSpPr txBox="1"/>
              <p:nvPr/>
            </p:nvSpPr>
            <p:spPr>
              <a:xfrm>
                <a:off x="6368183" y="760169"/>
                <a:ext cx="1864850" cy="533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active site</a:t>
                </a: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785F3C82-2FD6-44A5-B702-4C524A83B158}"/>
                  </a:ext>
                </a:extLst>
              </p:cNvPr>
              <p:cNvSpPr/>
              <p:nvPr/>
            </p:nvSpPr>
            <p:spPr>
              <a:xfrm rot="13377719" flipH="1" flipV="1">
                <a:off x="6704038" y="2881973"/>
                <a:ext cx="582210" cy="356304"/>
              </a:xfrm>
              <a:prstGeom prst="arc">
                <a:avLst>
                  <a:gd name="adj1" fmla="val 16200000"/>
                  <a:gd name="adj2" fmla="val 1178568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33871EA-C150-4FE0-932A-33B9ACF8BF64}"/>
                  </a:ext>
                </a:extLst>
              </p:cNvPr>
              <p:cNvSpPr txBox="1"/>
              <p:nvPr/>
            </p:nvSpPr>
            <p:spPr>
              <a:xfrm>
                <a:off x="5510296" y="1849280"/>
                <a:ext cx="465423" cy="41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1" dirty="0"/>
                  <a:t>-2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503C2F6-34C8-47B8-AF51-B3AFF9DD9695}"/>
                  </a:ext>
                </a:extLst>
              </p:cNvPr>
              <p:cNvSpPr txBox="1"/>
              <p:nvPr/>
            </p:nvSpPr>
            <p:spPr>
              <a:xfrm>
                <a:off x="6474588" y="1832820"/>
                <a:ext cx="465423" cy="41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1" dirty="0"/>
                  <a:t>-1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CDE8389-943D-4E27-91BC-1896616F5D1E}"/>
                  </a:ext>
                </a:extLst>
              </p:cNvPr>
              <p:cNvSpPr txBox="1"/>
              <p:nvPr/>
            </p:nvSpPr>
            <p:spPr>
              <a:xfrm>
                <a:off x="7594282" y="1823680"/>
                <a:ext cx="515080" cy="41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1" dirty="0"/>
                  <a:t>+1</a:t>
                </a: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56EB938-D668-45B0-A791-07F770A2B7BC}"/>
                  </a:ext>
                </a:extLst>
              </p:cNvPr>
              <p:cNvSpPr txBox="1"/>
              <p:nvPr/>
            </p:nvSpPr>
            <p:spPr>
              <a:xfrm>
                <a:off x="8365056" y="1823680"/>
                <a:ext cx="774176" cy="410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1" dirty="0"/>
                  <a:t>+2</a:t>
                </a:r>
              </a:p>
            </p:txBody>
          </p:sp>
          <p:sp>
            <p:nvSpPr>
              <p:cNvPr id="49" name="Parenthèse ouvrante 48">
                <a:extLst>
                  <a:ext uri="{FF2B5EF4-FFF2-40B4-BE49-F238E27FC236}">
                    <a16:creationId xmlns:a16="http://schemas.microsoft.com/office/drawing/2014/main" id="{0838E7CE-1AC5-4FCD-B129-144F2C8098B9}"/>
                  </a:ext>
                </a:extLst>
              </p:cNvPr>
              <p:cNvSpPr/>
              <p:nvPr/>
            </p:nvSpPr>
            <p:spPr>
              <a:xfrm rot="5400000">
                <a:off x="5702564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50" name="Parenthèse ouvrante 49">
                <a:extLst>
                  <a:ext uri="{FF2B5EF4-FFF2-40B4-BE49-F238E27FC236}">
                    <a16:creationId xmlns:a16="http://schemas.microsoft.com/office/drawing/2014/main" id="{81D1D9A3-6EAC-46A4-ABEF-E14B994C30B6}"/>
                  </a:ext>
                </a:extLst>
              </p:cNvPr>
              <p:cNvSpPr/>
              <p:nvPr/>
            </p:nvSpPr>
            <p:spPr>
              <a:xfrm rot="5400000">
                <a:off x="6647098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57" name="Parenthèse ouvrante 56">
                <a:extLst>
                  <a:ext uri="{FF2B5EF4-FFF2-40B4-BE49-F238E27FC236}">
                    <a16:creationId xmlns:a16="http://schemas.microsoft.com/office/drawing/2014/main" id="{369553B4-A5C9-46A7-9B05-9AADC34536AB}"/>
                  </a:ext>
                </a:extLst>
              </p:cNvPr>
              <p:cNvSpPr/>
              <p:nvPr/>
            </p:nvSpPr>
            <p:spPr>
              <a:xfrm rot="5400000">
                <a:off x="7764281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0" name="Parenthèse ouvrante 59">
                <a:extLst>
                  <a:ext uri="{FF2B5EF4-FFF2-40B4-BE49-F238E27FC236}">
                    <a16:creationId xmlns:a16="http://schemas.microsoft.com/office/drawing/2014/main" id="{EA63CACD-5C0E-4DB5-9634-389947E40A31}"/>
                  </a:ext>
                </a:extLst>
              </p:cNvPr>
              <p:cNvSpPr/>
              <p:nvPr/>
            </p:nvSpPr>
            <p:spPr>
              <a:xfrm rot="5400000">
                <a:off x="8708815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BCF29773-207F-419D-8FBC-693EB7A25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14902" y="2554074"/>
                <a:ext cx="52200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6DEA07-03BD-4D7B-B3A8-CA596B7EC011}"/>
                  </a:ext>
                </a:extLst>
              </p:cNvPr>
              <p:cNvSpPr/>
              <p:nvPr/>
            </p:nvSpPr>
            <p:spPr>
              <a:xfrm>
                <a:off x="-1766618" y="2266074"/>
                <a:ext cx="576000" cy="576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6D141EAB-51FA-4E95-9212-F14CA4D3E3DD}"/>
                  </a:ext>
                </a:extLst>
              </p:cNvPr>
              <p:cNvSpPr/>
              <p:nvPr/>
            </p:nvSpPr>
            <p:spPr>
              <a:xfrm>
                <a:off x="-866562" y="2266074"/>
                <a:ext cx="576000" cy="57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5" name="Triangle isocèle 64">
                <a:extLst>
                  <a:ext uri="{FF2B5EF4-FFF2-40B4-BE49-F238E27FC236}">
                    <a16:creationId xmlns:a16="http://schemas.microsoft.com/office/drawing/2014/main" id="{B87E657B-2D96-4A81-9277-65174A39E785}"/>
                  </a:ext>
                </a:extLst>
              </p:cNvPr>
              <p:cNvSpPr/>
              <p:nvPr/>
            </p:nvSpPr>
            <p:spPr>
              <a:xfrm>
                <a:off x="33493" y="2266074"/>
                <a:ext cx="576000" cy="576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6" name="Pentagone 65">
                <a:extLst>
                  <a:ext uri="{FF2B5EF4-FFF2-40B4-BE49-F238E27FC236}">
                    <a16:creationId xmlns:a16="http://schemas.microsoft.com/office/drawing/2014/main" id="{7A86203D-BB9E-43F3-B524-31CB335814BD}"/>
                  </a:ext>
                </a:extLst>
              </p:cNvPr>
              <p:cNvSpPr/>
              <p:nvPr/>
            </p:nvSpPr>
            <p:spPr>
              <a:xfrm>
                <a:off x="1833603" y="2266074"/>
                <a:ext cx="576000" cy="576000"/>
              </a:xfrm>
              <a:prstGeom prst="pentagon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7" name="Losange 66">
                <a:extLst>
                  <a:ext uri="{FF2B5EF4-FFF2-40B4-BE49-F238E27FC236}">
                    <a16:creationId xmlns:a16="http://schemas.microsoft.com/office/drawing/2014/main" id="{C11E3EB8-39B2-4B29-87A8-735C62714341}"/>
                  </a:ext>
                </a:extLst>
              </p:cNvPr>
              <p:cNvSpPr/>
              <p:nvPr/>
            </p:nvSpPr>
            <p:spPr>
              <a:xfrm>
                <a:off x="890053" y="2266074"/>
                <a:ext cx="576000" cy="576000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8" name="Parenthèse ouvrante 67">
                <a:extLst>
                  <a:ext uri="{FF2B5EF4-FFF2-40B4-BE49-F238E27FC236}">
                    <a16:creationId xmlns:a16="http://schemas.microsoft.com/office/drawing/2014/main" id="{8350E60D-2134-4D12-B090-E54557A3FD3B}"/>
                  </a:ext>
                </a:extLst>
              </p:cNvPr>
              <p:cNvSpPr/>
              <p:nvPr/>
            </p:nvSpPr>
            <p:spPr>
              <a:xfrm rot="10800000" flipH="1">
                <a:off x="-1963290" y="2069350"/>
                <a:ext cx="134833" cy="1027782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</p:grpSp>
        <p:sp>
          <p:nvSpPr>
            <p:cNvPr id="10" name="Étoile : 5 branches 9">
              <a:extLst>
                <a:ext uri="{FF2B5EF4-FFF2-40B4-BE49-F238E27FC236}">
                  <a16:creationId xmlns:a16="http://schemas.microsoft.com/office/drawing/2014/main" id="{8916A450-E536-43E1-9449-3A2036E1671C}"/>
                </a:ext>
              </a:extLst>
            </p:cNvPr>
            <p:cNvSpPr/>
            <p:nvPr/>
          </p:nvSpPr>
          <p:spPr>
            <a:xfrm>
              <a:off x="5737621" y="3332345"/>
              <a:ext cx="563411" cy="514350"/>
            </a:xfrm>
            <a:prstGeom prst="star5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47" name="Étoile : 5 branches 46">
              <a:extLst>
                <a:ext uri="{FF2B5EF4-FFF2-40B4-BE49-F238E27FC236}">
                  <a16:creationId xmlns:a16="http://schemas.microsoft.com/office/drawing/2014/main" id="{796D18F7-90AB-472A-A8C8-6B4B3A843627}"/>
                </a:ext>
              </a:extLst>
            </p:cNvPr>
            <p:cNvSpPr/>
            <p:nvPr/>
          </p:nvSpPr>
          <p:spPr>
            <a:xfrm>
              <a:off x="9054323" y="3302509"/>
              <a:ext cx="563411" cy="514350"/>
            </a:xfrm>
            <a:prstGeom prst="star5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48" name="Étoile : 5 branches 47">
              <a:extLst>
                <a:ext uri="{FF2B5EF4-FFF2-40B4-BE49-F238E27FC236}">
                  <a16:creationId xmlns:a16="http://schemas.microsoft.com/office/drawing/2014/main" id="{A2D6D4C4-244A-4ECA-BC5C-3DEE093E03C6}"/>
                </a:ext>
              </a:extLst>
            </p:cNvPr>
            <p:cNvSpPr/>
            <p:nvPr/>
          </p:nvSpPr>
          <p:spPr>
            <a:xfrm>
              <a:off x="2531793" y="3302509"/>
              <a:ext cx="563411" cy="514350"/>
            </a:xfrm>
            <a:prstGeom prst="star5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E4D826F-B2FB-45B5-992F-0640658531B0}"/>
                </a:ext>
              </a:extLst>
            </p:cNvPr>
            <p:cNvCxnSpPr>
              <a:cxnSpLocks/>
            </p:cNvCxnSpPr>
            <p:nvPr/>
          </p:nvCxnSpPr>
          <p:spPr>
            <a:xfrm>
              <a:off x="2813499" y="3140584"/>
              <a:ext cx="0" cy="19176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F49C279-10A6-4131-8624-34E7BC5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9338796" y="3131160"/>
              <a:ext cx="0" cy="19176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30F9BD-4414-4A21-899C-4902D0EC4131}"/>
                </a:ext>
              </a:extLst>
            </p:cNvPr>
            <p:cNvCxnSpPr>
              <a:cxnSpLocks/>
            </p:cNvCxnSpPr>
            <p:nvPr/>
          </p:nvCxnSpPr>
          <p:spPr>
            <a:xfrm>
              <a:off x="6014681" y="3131161"/>
              <a:ext cx="0" cy="19176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E83A0B5B-8092-4411-A0E2-ED6B9383D4A5}"/>
              </a:ext>
            </a:extLst>
          </p:cNvPr>
          <p:cNvGrpSpPr/>
          <p:nvPr/>
        </p:nvGrpSpPr>
        <p:grpSpPr>
          <a:xfrm>
            <a:off x="1571388" y="3429000"/>
            <a:ext cx="5892990" cy="1226798"/>
            <a:chOff x="3325387" y="3007214"/>
            <a:chExt cx="5892990" cy="1226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6A6B28-85BF-4FDB-90F3-5B0F6E9B26DB}"/>
                </a:ext>
              </a:extLst>
            </p:cNvPr>
            <p:cNvSpPr/>
            <p:nvPr/>
          </p:nvSpPr>
          <p:spPr>
            <a:xfrm rot="23400000">
              <a:off x="3325387" y="3560970"/>
              <a:ext cx="36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EDDED5-9E49-4FD9-9DA8-C4F714C66B3B}"/>
                </a:ext>
              </a:extLst>
            </p:cNvPr>
            <p:cNvSpPr/>
            <p:nvPr/>
          </p:nvSpPr>
          <p:spPr>
            <a:xfrm rot="18540000">
              <a:off x="4965392" y="344344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282F52-FA88-4BE9-BEE9-D9CE47B4F879}"/>
                </a:ext>
              </a:extLst>
            </p:cNvPr>
            <p:cNvSpPr/>
            <p:nvPr/>
          </p:nvSpPr>
          <p:spPr>
            <a:xfrm rot="19800000">
              <a:off x="6961407" y="3296142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FE9B9A-CB9B-464C-A3F0-F796D9BC363C}"/>
                </a:ext>
              </a:extLst>
            </p:cNvPr>
            <p:cNvSpPr/>
            <p:nvPr/>
          </p:nvSpPr>
          <p:spPr>
            <a:xfrm rot="20100000">
              <a:off x="7568351" y="3541087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05559A-86EB-4901-BCEE-44973CB6F006}"/>
                </a:ext>
              </a:extLst>
            </p:cNvPr>
            <p:cNvSpPr/>
            <p:nvPr/>
          </p:nvSpPr>
          <p:spPr>
            <a:xfrm rot="19920000">
              <a:off x="5696939" y="3151476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11523-080F-4B12-A6E9-68A51FFDCB11}"/>
                </a:ext>
              </a:extLst>
            </p:cNvPr>
            <p:cNvSpPr/>
            <p:nvPr/>
          </p:nvSpPr>
          <p:spPr>
            <a:xfrm rot="20460000">
              <a:off x="4004025" y="3622095"/>
              <a:ext cx="70952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3153FB-AC2E-460B-9ADE-95A58B8AE222}"/>
                </a:ext>
              </a:extLst>
            </p:cNvPr>
            <p:cNvSpPr/>
            <p:nvPr/>
          </p:nvSpPr>
          <p:spPr>
            <a:xfrm rot="660000">
              <a:off x="3609541" y="3686916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39108-4E41-42C4-8264-56522CCF4656}"/>
                </a:ext>
              </a:extLst>
            </p:cNvPr>
            <p:cNvSpPr/>
            <p:nvPr/>
          </p:nvSpPr>
          <p:spPr>
            <a:xfrm rot="780000">
              <a:off x="4634793" y="3575429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8106DE-41BA-48F8-BD34-CEF571536082}"/>
                </a:ext>
              </a:extLst>
            </p:cNvPr>
            <p:cNvSpPr/>
            <p:nvPr/>
          </p:nvSpPr>
          <p:spPr>
            <a:xfrm rot="660000">
              <a:off x="8205659" y="3458202"/>
              <a:ext cx="634834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0B1294-6BAF-49FE-919F-BA723232C1C7}"/>
                </a:ext>
              </a:extLst>
            </p:cNvPr>
            <p:cNvSpPr/>
            <p:nvPr/>
          </p:nvSpPr>
          <p:spPr>
            <a:xfrm rot="240000">
              <a:off x="6323981" y="3007214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3E1A40-58B6-4162-BA19-3EC8CB60C5E1}"/>
                </a:ext>
              </a:extLst>
            </p:cNvPr>
            <p:cNvSpPr/>
            <p:nvPr/>
          </p:nvSpPr>
          <p:spPr>
            <a:xfrm rot="360000">
              <a:off x="5347335" y="3279324"/>
              <a:ext cx="448118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E962F-E81C-4920-956F-0D9EE314A29C}"/>
                </a:ext>
              </a:extLst>
            </p:cNvPr>
            <p:cNvSpPr/>
            <p:nvPr/>
          </p:nvSpPr>
          <p:spPr>
            <a:xfrm rot="3217300">
              <a:off x="6675082" y="3211280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EB35C5-6222-49C7-9C30-50814AF8AB81}"/>
                </a:ext>
              </a:extLst>
            </p:cNvPr>
            <p:cNvSpPr/>
            <p:nvPr/>
          </p:nvSpPr>
          <p:spPr>
            <a:xfrm rot="3300000">
              <a:off x="7165843" y="3401557"/>
              <a:ext cx="72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06BDF5-A458-4DC4-BAED-A4E93376FBF1}"/>
                </a:ext>
              </a:extLst>
            </p:cNvPr>
            <p:cNvSpPr/>
            <p:nvPr/>
          </p:nvSpPr>
          <p:spPr>
            <a:xfrm rot="4860000">
              <a:off x="8495990" y="370691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2453DA-1E86-487A-86E8-A5CEE0D97A39}"/>
                </a:ext>
              </a:extLst>
            </p:cNvPr>
            <p:cNvSpPr/>
            <p:nvPr/>
          </p:nvSpPr>
          <p:spPr>
            <a:xfrm rot="1620000">
              <a:off x="8732916" y="4009222"/>
              <a:ext cx="485461" cy="2247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6E8A4F9B-7E0A-4DF4-88BA-A69C61A2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18" y="2387587"/>
            <a:ext cx="6006057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1EE1C96-7F94-800F-BF2D-955D2729C0FF}"/>
              </a:ext>
            </a:extLst>
          </p:cNvPr>
          <p:cNvSpPr txBox="1"/>
          <p:nvPr/>
        </p:nvSpPr>
        <p:spPr>
          <a:xfrm>
            <a:off x="780835" y="791816"/>
            <a:ext cx="2952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7493C-2B05-736B-4967-6C804A0AB99A}"/>
              </a:ext>
            </a:extLst>
          </p:cNvPr>
          <p:cNvSpPr txBox="1"/>
          <p:nvPr/>
        </p:nvSpPr>
        <p:spPr>
          <a:xfrm>
            <a:off x="1497558" y="791816"/>
            <a:ext cx="49808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[3-β-D-Gal</a:t>
            </a:r>
            <a:r>
              <a:rPr lang="en-DK" sz="1801" i="1" dirty="0"/>
              <a:t>p</a:t>
            </a:r>
            <a:r>
              <a:rPr lang="en-DK" sz="1801" dirty="0"/>
              <a:t>-(1→3)-⍺-D-Glc</a:t>
            </a:r>
            <a:r>
              <a:rPr lang="en-DK" sz="1801" i="1" dirty="0"/>
              <a:t>p</a:t>
            </a:r>
            <a:r>
              <a:rPr lang="en-DK" sz="1801" dirty="0"/>
              <a:t>-(1→4)- ⍺-D-Glc</a:t>
            </a:r>
            <a:r>
              <a:rPr lang="en-DK" sz="1801" i="1" dirty="0"/>
              <a:t>p</a:t>
            </a:r>
            <a:r>
              <a:rPr lang="en-DK" sz="1801" dirty="0"/>
              <a:t>-(1→]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C8E82-BC78-DFC4-7E13-EBBE86E9670D}"/>
              </a:ext>
            </a:extLst>
          </p:cNvPr>
          <p:cNvSpPr txBox="1"/>
          <p:nvPr/>
        </p:nvSpPr>
        <p:spPr>
          <a:xfrm>
            <a:off x="780836" y="2019361"/>
            <a:ext cx="3064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E3AE71-B266-0CF1-2009-AB89278C27DA}"/>
              </a:ext>
            </a:extLst>
          </p:cNvPr>
          <p:cNvSpPr txBox="1"/>
          <p:nvPr/>
        </p:nvSpPr>
        <p:spPr>
          <a:xfrm>
            <a:off x="787248" y="3461903"/>
            <a:ext cx="2824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97D91-5C99-8693-2C88-A888E585FE4C}"/>
              </a:ext>
            </a:extLst>
          </p:cNvPr>
          <p:cNvSpPr txBox="1"/>
          <p:nvPr/>
        </p:nvSpPr>
        <p:spPr>
          <a:xfrm>
            <a:off x="1497557" y="3461903"/>
            <a:ext cx="27577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3U-p-1U, 3U-p-1D, 4D-p-1D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912B57-B60C-7884-3D92-324E975C313B}"/>
              </a:ext>
            </a:extLst>
          </p:cNvPr>
          <p:cNvGrpSpPr/>
          <p:nvPr/>
        </p:nvGrpSpPr>
        <p:grpSpPr>
          <a:xfrm>
            <a:off x="1638765" y="1335271"/>
            <a:ext cx="5898311" cy="1803401"/>
            <a:chOff x="1638764" y="1335271"/>
            <a:chExt cx="5898311" cy="1803400"/>
          </a:xfrm>
        </p:grpSpPr>
        <p:grpSp>
          <p:nvGrpSpPr>
            <p:cNvPr id="63" name="Groupe 22">
              <a:extLst>
                <a:ext uri="{FF2B5EF4-FFF2-40B4-BE49-F238E27FC236}">
                  <a16:creationId xmlns:a16="http://schemas.microsoft.com/office/drawing/2014/main" id="{61E54C6E-D73F-379D-8304-E7D1ADFEFD44}"/>
                </a:ext>
              </a:extLst>
            </p:cNvPr>
            <p:cNvGrpSpPr/>
            <p:nvPr/>
          </p:nvGrpSpPr>
          <p:grpSpPr>
            <a:xfrm>
              <a:off x="1638764" y="1888958"/>
              <a:ext cx="5892990" cy="1226798"/>
              <a:chOff x="3325387" y="3007214"/>
              <a:chExt cx="5892990" cy="122679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D1BA0D-7374-BF52-224A-902B25457048}"/>
                  </a:ext>
                </a:extLst>
              </p:cNvPr>
              <p:cNvSpPr/>
              <p:nvPr/>
            </p:nvSpPr>
            <p:spPr>
              <a:xfrm rot="23400000">
                <a:off x="3325387" y="3560970"/>
                <a:ext cx="36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9B77B9B-4034-23FC-3005-A7814F0BA7AD}"/>
                  </a:ext>
                </a:extLst>
              </p:cNvPr>
              <p:cNvSpPr/>
              <p:nvPr/>
            </p:nvSpPr>
            <p:spPr>
              <a:xfrm rot="18540000">
                <a:off x="4965392" y="344344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888889F-FC93-6751-1A2A-C61EFE0418C9}"/>
                  </a:ext>
                </a:extLst>
              </p:cNvPr>
              <p:cNvSpPr/>
              <p:nvPr/>
            </p:nvSpPr>
            <p:spPr>
              <a:xfrm rot="19800000">
                <a:off x="6961407" y="3296142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8FBE65A-114B-6E6C-3743-FBAAC685B0F4}"/>
                  </a:ext>
                </a:extLst>
              </p:cNvPr>
              <p:cNvSpPr/>
              <p:nvPr/>
            </p:nvSpPr>
            <p:spPr>
              <a:xfrm rot="20100000">
                <a:off x="7568351" y="3541087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EAC73B-2CCE-5C34-FF1C-B27577772350}"/>
                  </a:ext>
                </a:extLst>
              </p:cNvPr>
              <p:cNvSpPr/>
              <p:nvPr/>
            </p:nvSpPr>
            <p:spPr>
              <a:xfrm rot="19920000">
                <a:off x="5696939" y="3151476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762A631-847A-21C2-D357-4FF64AB3B60B}"/>
                  </a:ext>
                </a:extLst>
              </p:cNvPr>
              <p:cNvSpPr/>
              <p:nvPr/>
            </p:nvSpPr>
            <p:spPr>
              <a:xfrm rot="20460000">
                <a:off x="4004025" y="3622095"/>
                <a:ext cx="70952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CC1E5E-F59C-CEA0-7D3E-FB4A2C146567}"/>
                  </a:ext>
                </a:extLst>
              </p:cNvPr>
              <p:cNvSpPr/>
              <p:nvPr/>
            </p:nvSpPr>
            <p:spPr>
              <a:xfrm rot="660000">
                <a:off x="3609541" y="3686916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638DE61-DCBB-AA79-642E-0425404BA425}"/>
                  </a:ext>
                </a:extLst>
              </p:cNvPr>
              <p:cNvSpPr/>
              <p:nvPr/>
            </p:nvSpPr>
            <p:spPr>
              <a:xfrm rot="780000">
                <a:off x="4634793" y="3575429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7958617-B548-9353-97F3-BDEDB1BD129B}"/>
                  </a:ext>
                </a:extLst>
              </p:cNvPr>
              <p:cNvSpPr/>
              <p:nvPr/>
            </p:nvSpPr>
            <p:spPr>
              <a:xfrm rot="660000">
                <a:off x="8205659" y="3458202"/>
                <a:ext cx="634834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B66900E-1823-E3EF-5CFE-FD1E715A677B}"/>
                  </a:ext>
                </a:extLst>
              </p:cNvPr>
              <p:cNvSpPr/>
              <p:nvPr/>
            </p:nvSpPr>
            <p:spPr>
              <a:xfrm rot="240000">
                <a:off x="6323981" y="3007214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902596E-21E2-B540-6841-7D2F73A6C87D}"/>
                  </a:ext>
                </a:extLst>
              </p:cNvPr>
              <p:cNvSpPr/>
              <p:nvPr/>
            </p:nvSpPr>
            <p:spPr>
              <a:xfrm rot="360000">
                <a:off x="5347335" y="3279324"/>
                <a:ext cx="448118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5F4C9CA-1F86-BB37-6623-003AAB9219E6}"/>
                  </a:ext>
                </a:extLst>
              </p:cNvPr>
              <p:cNvSpPr/>
              <p:nvPr/>
            </p:nvSpPr>
            <p:spPr>
              <a:xfrm rot="3217300">
                <a:off x="6675082" y="3211280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419C1C-948E-5887-3AD7-C5E6255505B5}"/>
                  </a:ext>
                </a:extLst>
              </p:cNvPr>
              <p:cNvSpPr/>
              <p:nvPr/>
            </p:nvSpPr>
            <p:spPr>
              <a:xfrm rot="3300000">
                <a:off x="7165843" y="3401557"/>
                <a:ext cx="72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C55F4B8-0FB3-313D-CF80-CD899854A9FE}"/>
                  </a:ext>
                </a:extLst>
              </p:cNvPr>
              <p:cNvSpPr/>
              <p:nvPr/>
            </p:nvSpPr>
            <p:spPr>
              <a:xfrm rot="4860000">
                <a:off x="8495990" y="370691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7AFE819-2F5E-F43D-2F9D-5EAAF203011F}"/>
                  </a:ext>
                </a:extLst>
              </p:cNvPr>
              <p:cNvSpPr/>
              <p:nvPr/>
            </p:nvSpPr>
            <p:spPr>
              <a:xfrm rot="1620000">
                <a:off x="8732916" y="4009222"/>
                <a:ext cx="485461" cy="22479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112D10-329B-7B8B-8B1A-4ADE70EF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75" y="1335271"/>
              <a:ext cx="5892800" cy="18034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FD36D74-6DA0-6F9E-E08F-9B626630A65D}"/>
              </a:ext>
            </a:extLst>
          </p:cNvPr>
          <p:cNvSpPr txBox="1"/>
          <p:nvPr/>
        </p:nvSpPr>
        <p:spPr>
          <a:xfrm>
            <a:off x="2197595" y="2868411"/>
            <a:ext cx="1374094" cy="307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1" dirty="0"/>
              <a:t>3U         p        1U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26D380-CC3C-6050-C27D-BCAD04885D0A}"/>
              </a:ext>
            </a:extLst>
          </p:cNvPr>
          <p:cNvSpPr txBox="1"/>
          <p:nvPr/>
        </p:nvSpPr>
        <p:spPr>
          <a:xfrm>
            <a:off x="3891107" y="2452473"/>
            <a:ext cx="1369286" cy="307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1" dirty="0"/>
              <a:t>3U         p        1D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FB530D-641A-1CFA-0957-CC97127E9513}"/>
              </a:ext>
            </a:extLst>
          </p:cNvPr>
          <p:cNvSpPr txBox="1"/>
          <p:nvPr/>
        </p:nvSpPr>
        <p:spPr>
          <a:xfrm>
            <a:off x="5733973" y="2834805"/>
            <a:ext cx="1364476" cy="307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1" dirty="0"/>
              <a:t>4D         p        1D</a:t>
            </a:r>
          </a:p>
        </p:txBody>
      </p:sp>
    </p:spTree>
    <p:extLst>
      <p:ext uri="{BB962C8B-B14F-4D97-AF65-F5344CB8AC3E}">
        <p14:creationId xmlns:p14="http://schemas.microsoft.com/office/powerpoint/2010/main" val="5088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22">
            <a:extLst>
              <a:ext uri="{FF2B5EF4-FFF2-40B4-BE49-F238E27FC236}">
                <a16:creationId xmlns:a16="http://schemas.microsoft.com/office/drawing/2014/main" id="{600A9437-167A-4BA8-CCE2-8E51CF0381D3}"/>
              </a:ext>
            </a:extLst>
          </p:cNvPr>
          <p:cNvGrpSpPr/>
          <p:nvPr/>
        </p:nvGrpSpPr>
        <p:grpSpPr>
          <a:xfrm>
            <a:off x="1571388" y="3429000"/>
            <a:ext cx="5892990" cy="1226798"/>
            <a:chOff x="3325387" y="3007214"/>
            <a:chExt cx="5892990" cy="12267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8E9AD3-CED7-DBAF-3D08-97AB26A92A3A}"/>
                </a:ext>
              </a:extLst>
            </p:cNvPr>
            <p:cNvSpPr/>
            <p:nvPr/>
          </p:nvSpPr>
          <p:spPr>
            <a:xfrm rot="23400000">
              <a:off x="3325387" y="3560970"/>
              <a:ext cx="36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396C7-119A-EC20-2124-2B00C31F6473}"/>
                </a:ext>
              </a:extLst>
            </p:cNvPr>
            <p:cNvSpPr/>
            <p:nvPr/>
          </p:nvSpPr>
          <p:spPr>
            <a:xfrm rot="18540000">
              <a:off x="4965392" y="344344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77E95-54D1-8DEA-D27E-FCAA4F4DE958}"/>
                </a:ext>
              </a:extLst>
            </p:cNvPr>
            <p:cNvSpPr/>
            <p:nvPr/>
          </p:nvSpPr>
          <p:spPr>
            <a:xfrm rot="19800000">
              <a:off x="6961407" y="3296142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B921B9-2432-D858-0F92-4EE4913F4DA6}"/>
                </a:ext>
              </a:extLst>
            </p:cNvPr>
            <p:cNvSpPr/>
            <p:nvPr/>
          </p:nvSpPr>
          <p:spPr>
            <a:xfrm rot="20100000">
              <a:off x="7568351" y="3541087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EE62B1-DA50-739B-6465-E9D2FE4A3450}"/>
                </a:ext>
              </a:extLst>
            </p:cNvPr>
            <p:cNvSpPr/>
            <p:nvPr/>
          </p:nvSpPr>
          <p:spPr>
            <a:xfrm rot="19920000">
              <a:off x="5696939" y="3151476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295A7-588D-B485-8461-827C22A08FB4}"/>
                </a:ext>
              </a:extLst>
            </p:cNvPr>
            <p:cNvSpPr/>
            <p:nvPr/>
          </p:nvSpPr>
          <p:spPr>
            <a:xfrm rot="20460000">
              <a:off x="4004025" y="3622095"/>
              <a:ext cx="70952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727283-81C3-94CE-59C6-1524D321F442}"/>
                </a:ext>
              </a:extLst>
            </p:cNvPr>
            <p:cNvSpPr/>
            <p:nvPr/>
          </p:nvSpPr>
          <p:spPr>
            <a:xfrm rot="660000">
              <a:off x="3609541" y="3686916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B81AF7-0729-9AEB-9D2D-8174A4DC727C}"/>
                </a:ext>
              </a:extLst>
            </p:cNvPr>
            <p:cNvSpPr/>
            <p:nvPr/>
          </p:nvSpPr>
          <p:spPr>
            <a:xfrm rot="780000">
              <a:off x="4634793" y="3575429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5A0E50-B5FC-2E0C-BA7A-B5FC3BEB3BEC}"/>
                </a:ext>
              </a:extLst>
            </p:cNvPr>
            <p:cNvSpPr/>
            <p:nvPr/>
          </p:nvSpPr>
          <p:spPr>
            <a:xfrm rot="660000">
              <a:off x="8205659" y="3458202"/>
              <a:ext cx="634834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3A62DD-5B95-455A-F945-918AEC648C8D}"/>
                </a:ext>
              </a:extLst>
            </p:cNvPr>
            <p:cNvSpPr/>
            <p:nvPr/>
          </p:nvSpPr>
          <p:spPr>
            <a:xfrm rot="240000">
              <a:off x="6323981" y="3007214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F8F240-8223-9088-C1BC-A3B4270ECC0B}"/>
                </a:ext>
              </a:extLst>
            </p:cNvPr>
            <p:cNvSpPr/>
            <p:nvPr/>
          </p:nvSpPr>
          <p:spPr>
            <a:xfrm rot="360000">
              <a:off x="5347335" y="3279324"/>
              <a:ext cx="448118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7025B1-704B-784A-0D9E-B12338C783E8}"/>
                </a:ext>
              </a:extLst>
            </p:cNvPr>
            <p:cNvSpPr/>
            <p:nvPr/>
          </p:nvSpPr>
          <p:spPr>
            <a:xfrm rot="3217300">
              <a:off x="6675082" y="3211280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D08E76-9147-6C08-43FC-50C574E6E911}"/>
                </a:ext>
              </a:extLst>
            </p:cNvPr>
            <p:cNvSpPr/>
            <p:nvPr/>
          </p:nvSpPr>
          <p:spPr>
            <a:xfrm rot="3300000">
              <a:off x="7165843" y="3401557"/>
              <a:ext cx="72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A9A477-B233-43E9-C049-84DF293D6060}"/>
                </a:ext>
              </a:extLst>
            </p:cNvPr>
            <p:cNvSpPr/>
            <p:nvPr/>
          </p:nvSpPr>
          <p:spPr>
            <a:xfrm rot="4860000">
              <a:off x="8495990" y="370691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AC1DB2-43BF-4902-4BE5-D7191053ED33}"/>
                </a:ext>
              </a:extLst>
            </p:cNvPr>
            <p:cNvSpPr/>
            <p:nvPr/>
          </p:nvSpPr>
          <p:spPr>
            <a:xfrm rot="1620000">
              <a:off x="8732916" y="4009222"/>
              <a:ext cx="485461" cy="2247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4A72D11-5885-0994-98F2-50634657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98" y="2875314"/>
            <a:ext cx="5892800" cy="18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51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3514</TotalTime>
  <Words>63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Henrissat</dc:creator>
  <cp:lastModifiedBy>Ida Kristine Sandford Meitil</cp:lastModifiedBy>
  <cp:revision>29</cp:revision>
  <dcterms:created xsi:type="dcterms:W3CDTF">2023-05-10T07:43:06Z</dcterms:created>
  <dcterms:modified xsi:type="dcterms:W3CDTF">2024-01-18T13:48:49Z</dcterms:modified>
</cp:coreProperties>
</file>