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4"/>
    <p:restoredTop sz="96327"/>
  </p:normalViewPr>
  <p:slideViewPr>
    <p:cSldViewPr snapToGrid="0" showGuides="1">
      <p:cViewPr>
        <p:scale>
          <a:sx n="209" d="100"/>
          <a:sy n="209" d="100"/>
        </p:scale>
        <p:origin x="2024" y="-2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05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22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94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645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00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821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18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72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77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087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86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93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69821-5799-17B6-5AF8-EF28226F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935" y="2891265"/>
            <a:ext cx="7784978" cy="4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" t="5244" r="32334" b="12812"/>
          <a:stretch/>
        </p:blipFill>
        <p:spPr>
          <a:xfrm>
            <a:off x="80010" y="3092768"/>
            <a:ext cx="4994910" cy="366903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6652CF-6247-ED6C-74DE-11CE39750DE0}"/>
              </a:ext>
            </a:extLst>
          </p:cNvPr>
          <p:cNvGrpSpPr/>
          <p:nvPr/>
        </p:nvGrpSpPr>
        <p:grpSpPr>
          <a:xfrm>
            <a:off x="1756881" y="4264029"/>
            <a:ext cx="3195772" cy="1838654"/>
            <a:chOff x="3123344" y="2204162"/>
            <a:chExt cx="5681372" cy="32687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00FF44-07A3-515D-7629-64E156763F69}"/>
              </a:ext>
            </a:extLst>
          </p:cNvPr>
          <p:cNvGrpSpPr/>
          <p:nvPr/>
        </p:nvGrpSpPr>
        <p:grpSpPr>
          <a:xfrm rot="16200000">
            <a:off x="2037779" y="4051359"/>
            <a:ext cx="3134644" cy="1838654"/>
            <a:chOff x="3123344" y="2204162"/>
            <a:chExt cx="5681372" cy="326871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D911F4-07E7-DF23-1A30-0832CB13B6D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749F3A-E51C-B1B6-3B87-39AD91632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5D60E-3DEA-A7F4-A5F7-1AD3546435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A3AB02-EFE3-A1CD-CB9F-D4AF1AADFF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18D54B-CF50-CBF8-C64E-BA371E8E9B0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1DBA55-2E42-509D-7CD4-8CCF64835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7ECD65-5B1F-21E3-E67E-0E9AC2933D0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3C0AF5-E273-0159-44E6-AA95FA11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B1B997-DE4E-A6A9-569F-685BE1A72DA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7783B-14DE-B1C7-1E4E-93EBBD8994E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769A65-7DE4-1ACD-2F75-A0EFC6F3F92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" t="5214" r="30526" b="15840"/>
          <a:stretch/>
        </p:blipFill>
        <p:spPr>
          <a:xfrm>
            <a:off x="-183102" y="3047002"/>
            <a:ext cx="5184989" cy="353628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A0EC95-B1C1-210C-ACB6-67C958594180}"/>
              </a:ext>
            </a:extLst>
          </p:cNvPr>
          <p:cNvGrpSpPr/>
          <p:nvPr/>
        </p:nvGrpSpPr>
        <p:grpSpPr>
          <a:xfrm>
            <a:off x="1782071" y="4264029"/>
            <a:ext cx="3180163" cy="1899821"/>
            <a:chOff x="3168126" y="2204162"/>
            <a:chExt cx="5653623" cy="33774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16082BD-E051-9F29-B713-B534CDAA23E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3D4DD-A428-FD0C-C6FC-BB45ADB8A6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5DCA9-C62D-6813-BBDE-726AC7B64267}"/>
              </a:ext>
            </a:extLst>
          </p:cNvPr>
          <p:cNvGrpSpPr/>
          <p:nvPr/>
        </p:nvGrpSpPr>
        <p:grpSpPr>
          <a:xfrm rot="16200000">
            <a:off x="2045358" y="4034646"/>
            <a:ext cx="3180163" cy="1899821"/>
            <a:chOff x="3168126" y="2204162"/>
            <a:chExt cx="5653623" cy="3377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AEBCCC-6667-EA00-42F1-E04D9E0229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C3AFED-E30B-08BA-0CC9-F9518E7453A5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3E7E4E-3BA2-7F97-223A-FB93B4C383DB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95C1BF-6793-B1AE-1E54-576F943BB06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1A8553-C458-C43E-718D-E0BEE6EC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57ABDF-BEB2-0220-7511-F1A2629C68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8258D6-2DEE-90F5-B198-69F2FF86815F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8F3DCF4-70EF-43DA-DB77-DC958807CDA3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F86290-8B72-2386-5EC6-8F73A1409C4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AB112B-640F-DFED-838B-A4CDC41169AE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20B461-753C-BD9A-194C-A5A71DA8CF9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0C691C-CA39-73F2-8340-C6B054B443D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42513D-3CAA-FB1A-FED4-CEA6CFFD8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3D143-8EFD-315B-61A2-399CCABFB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32254" b="17133"/>
          <a:stretch/>
        </p:blipFill>
        <p:spPr>
          <a:xfrm>
            <a:off x="983125" y="3116656"/>
            <a:ext cx="4466673" cy="3734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8CFCE-042E-F908-41EF-61341341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t="10474" r="84355" b="44836"/>
          <a:stretch/>
        </p:blipFill>
        <p:spPr>
          <a:xfrm>
            <a:off x="5449798" y="3168667"/>
            <a:ext cx="587554" cy="14650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BF20A-5EEA-CD37-1E18-7A1981CB50E7}"/>
              </a:ext>
            </a:extLst>
          </p:cNvPr>
          <p:cNvSpPr txBox="1"/>
          <p:nvPr/>
        </p:nvSpPr>
        <p:spPr>
          <a:xfrm>
            <a:off x="640132" y="3158421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664AA-2A9B-37F6-F033-46C9F7940DF2}"/>
              </a:ext>
            </a:extLst>
          </p:cNvPr>
          <p:cNvSpPr txBox="1"/>
          <p:nvPr/>
        </p:nvSpPr>
        <p:spPr>
          <a:xfrm>
            <a:off x="633545" y="4166321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F1C75-D89A-6267-B583-D3DDA1026208}"/>
              </a:ext>
            </a:extLst>
          </p:cNvPr>
          <p:cNvSpPr txBox="1"/>
          <p:nvPr/>
        </p:nvSpPr>
        <p:spPr>
          <a:xfrm>
            <a:off x="633545" y="4274663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ADA76-4C8F-D986-31C1-F3C84E945178}"/>
              </a:ext>
            </a:extLst>
          </p:cNvPr>
          <p:cNvSpPr txBox="1"/>
          <p:nvPr/>
        </p:nvSpPr>
        <p:spPr>
          <a:xfrm>
            <a:off x="636474" y="4363206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16584-89F3-46C5-1DE3-7272565E8537}"/>
              </a:ext>
            </a:extLst>
          </p:cNvPr>
          <p:cNvSpPr txBox="1"/>
          <p:nvPr/>
        </p:nvSpPr>
        <p:spPr>
          <a:xfrm>
            <a:off x="633544" y="4728165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76455-4286-9A1D-37AE-9AEF09B0A6BF}"/>
              </a:ext>
            </a:extLst>
          </p:cNvPr>
          <p:cNvSpPr txBox="1"/>
          <p:nvPr/>
        </p:nvSpPr>
        <p:spPr>
          <a:xfrm>
            <a:off x="630162" y="4916414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61F78-384F-5656-168D-B67A980FB1A6}"/>
              </a:ext>
            </a:extLst>
          </p:cNvPr>
          <p:cNvSpPr txBox="1"/>
          <p:nvPr/>
        </p:nvSpPr>
        <p:spPr>
          <a:xfrm>
            <a:off x="630162" y="5006616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F6E21-744E-7CC0-6502-D01A28FA4E76}"/>
              </a:ext>
            </a:extLst>
          </p:cNvPr>
          <p:cNvSpPr txBox="1"/>
          <p:nvPr/>
        </p:nvSpPr>
        <p:spPr>
          <a:xfrm>
            <a:off x="630162" y="5089046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F84F5-8197-9DED-2AA1-4BC52E2A88A3}"/>
              </a:ext>
            </a:extLst>
          </p:cNvPr>
          <p:cNvSpPr txBox="1"/>
          <p:nvPr/>
        </p:nvSpPr>
        <p:spPr>
          <a:xfrm>
            <a:off x="636976" y="5271885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D0C5B-773A-3D32-0233-880CF88E75B1}"/>
              </a:ext>
            </a:extLst>
          </p:cNvPr>
          <p:cNvSpPr txBox="1"/>
          <p:nvPr/>
        </p:nvSpPr>
        <p:spPr>
          <a:xfrm>
            <a:off x="630162" y="539627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4C0B3-0258-7FA4-FEC6-39D3ACFD926D}"/>
              </a:ext>
            </a:extLst>
          </p:cNvPr>
          <p:cNvSpPr txBox="1"/>
          <p:nvPr/>
        </p:nvSpPr>
        <p:spPr>
          <a:xfrm>
            <a:off x="636976" y="5698449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9950F-4AF9-3755-8B82-6CF6E55517AC}"/>
              </a:ext>
            </a:extLst>
          </p:cNvPr>
          <p:cNvSpPr txBox="1"/>
          <p:nvPr/>
        </p:nvSpPr>
        <p:spPr>
          <a:xfrm>
            <a:off x="630162" y="583853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ADB740-0D46-EB97-7FDE-D494FC8DA768}"/>
              </a:ext>
            </a:extLst>
          </p:cNvPr>
          <p:cNvSpPr txBox="1"/>
          <p:nvPr/>
        </p:nvSpPr>
        <p:spPr>
          <a:xfrm>
            <a:off x="636976" y="6077273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9C1E5-9D8D-35E0-CCC4-5BA378B3EC8E}"/>
              </a:ext>
            </a:extLst>
          </p:cNvPr>
          <p:cNvSpPr txBox="1"/>
          <p:nvPr/>
        </p:nvSpPr>
        <p:spPr>
          <a:xfrm>
            <a:off x="630162" y="6395486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2A5A88-F275-0694-14C7-3FCD5C7D438A}"/>
              </a:ext>
            </a:extLst>
          </p:cNvPr>
          <p:cNvGrpSpPr/>
          <p:nvPr/>
        </p:nvGrpSpPr>
        <p:grpSpPr>
          <a:xfrm>
            <a:off x="1786050" y="3184642"/>
            <a:ext cx="3619785" cy="3607586"/>
            <a:chOff x="959749" y="285252"/>
            <a:chExt cx="8650625" cy="64134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5670B2D-5600-CAD3-EEBA-67EA6B645CF9}"/>
                </a:ext>
              </a:extLst>
            </p:cNvPr>
            <p:cNvGrpSpPr/>
            <p:nvPr/>
          </p:nvGrpSpPr>
          <p:grpSpPr>
            <a:xfrm>
              <a:off x="959749" y="285252"/>
              <a:ext cx="8650625" cy="6413487"/>
              <a:chOff x="3177251" y="285252"/>
              <a:chExt cx="6433123" cy="641348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9F10A7-1B68-77B1-DA75-EFE7C12F5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04293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74C321-E1FD-86FB-D0DF-846EFD46A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306484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1EFE52-D095-FC49-BB69-22BDB152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857" y="243642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6C859A-72FA-1F79-1DF3-C9F6C3CBC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00913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40A151D-D167-45A9-D2C2-88B694EBD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40537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00DD9-AE07-F866-A71C-234800007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459" y="36219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4E4D33-B01A-FA85-8055-8D31DC7D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063097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D2542FD-6891-17C9-A080-AA8C805D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23795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B50E8E-5046-CD6F-5E93-D7B0B6F7F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81065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90EED0B-6F62-78F2-5108-5728F6A3A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03043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7A6AC9-87F7-622E-3219-156861292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42346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68EFCB-70A0-9E1A-FFF9-79E310513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951253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CE3739-89D8-5F4A-A900-5DEA051D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66987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DB6FB4-06B9-9927-4953-5CE782E0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638" y="28525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7CE6D-5E31-00B3-1EDF-674B01C0D0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27" y="3711102"/>
              <a:ext cx="8646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81D3441-C3E6-6B7B-62AF-FB9F686F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72655" b="17133"/>
          <a:stretch/>
        </p:blipFill>
        <p:spPr>
          <a:xfrm rot="16200000" flipH="1">
            <a:off x="3194446" y="915263"/>
            <a:ext cx="787434" cy="37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2521E-3791-BC9C-C2F4-98F9DAF2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" t="10237" r="35464" b="6655"/>
          <a:stretch/>
        </p:blipFill>
        <p:spPr>
          <a:xfrm>
            <a:off x="816909" y="3024188"/>
            <a:ext cx="4507422" cy="380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9B6DE-C02A-52EE-8904-B2A5C83F78EB}"/>
              </a:ext>
            </a:extLst>
          </p:cNvPr>
          <p:cNvSpPr txBox="1"/>
          <p:nvPr/>
        </p:nvSpPr>
        <p:spPr>
          <a:xfrm>
            <a:off x="494903" y="3084283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DEDAB-6EDF-516A-5C4A-66C17782020E}"/>
              </a:ext>
            </a:extLst>
          </p:cNvPr>
          <p:cNvSpPr txBox="1"/>
          <p:nvPr/>
        </p:nvSpPr>
        <p:spPr>
          <a:xfrm>
            <a:off x="494131" y="4149924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0DA12-C732-9C90-5B7F-63949275F34D}"/>
              </a:ext>
            </a:extLst>
          </p:cNvPr>
          <p:cNvSpPr txBox="1"/>
          <p:nvPr/>
        </p:nvSpPr>
        <p:spPr>
          <a:xfrm>
            <a:off x="497039" y="4309544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5F88-A470-8C94-3B2D-83AF612EDFF9}"/>
              </a:ext>
            </a:extLst>
          </p:cNvPr>
          <p:cNvSpPr txBox="1"/>
          <p:nvPr/>
        </p:nvSpPr>
        <p:spPr>
          <a:xfrm>
            <a:off x="497039" y="4442635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13AD-0E5E-1561-2369-918490EC862B}"/>
              </a:ext>
            </a:extLst>
          </p:cNvPr>
          <p:cNvSpPr txBox="1"/>
          <p:nvPr/>
        </p:nvSpPr>
        <p:spPr>
          <a:xfrm>
            <a:off x="493635" y="4837822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CE575-5B24-4C4E-2164-80D811865DCA}"/>
              </a:ext>
            </a:extLst>
          </p:cNvPr>
          <p:cNvSpPr txBox="1"/>
          <p:nvPr/>
        </p:nvSpPr>
        <p:spPr>
          <a:xfrm>
            <a:off x="491747" y="5026493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B8BE8-8773-EBEB-D573-DCE7B1586603}"/>
              </a:ext>
            </a:extLst>
          </p:cNvPr>
          <p:cNvSpPr txBox="1"/>
          <p:nvPr/>
        </p:nvSpPr>
        <p:spPr>
          <a:xfrm>
            <a:off x="492181" y="513215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1757-01EB-37EF-EF14-2FB9E332AB6A}"/>
              </a:ext>
            </a:extLst>
          </p:cNvPr>
          <p:cNvSpPr txBox="1"/>
          <p:nvPr/>
        </p:nvSpPr>
        <p:spPr>
          <a:xfrm>
            <a:off x="492180" y="5209368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C7B5-ADD5-F697-D81B-94553133FC51}"/>
              </a:ext>
            </a:extLst>
          </p:cNvPr>
          <p:cNvSpPr txBox="1"/>
          <p:nvPr/>
        </p:nvSpPr>
        <p:spPr>
          <a:xfrm>
            <a:off x="497039" y="5403702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141F9-D23D-BC9E-4C83-D48B62BDF1BB}"/>
              </a:ext>
            </a:extLst>
          </p:cNvPr>
          <p:cNvSpPr txBox="1"/>
          <p:nvPr/>
        </p:nvSpPr>
        <p:spPr>
          <a:xfrm>
            <a:off x="497039" y="548995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28CB-E03E-5DC2-47CA-60DE324F75BA}"/>
              </a:ext>
            </a:extLst>
          </p:cNvPr>
          <p:cNvSpPr txBox="1"/>
          <p:nvPr/>
        </p:nvSpPr>
        <p:spPr>
          <a:xfrm>
            <a:off x="497038" y="5803611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908BA-7D0E-8083-9FCB-6A6265ADDB2A}"/>
              </a:ext>
            </a:extLst>
          </p:cNvPr>
          <p:cNvSpPr txBox="1"/>
          <p:nvPr/>
        </p:nvSpPr>
        <p:spPr>
          <a:xfrm>
            <a:off x="498492" y="5956632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BEE40-287B-DCC3-32B5-6BE7612373CF}"/>
              </a:ext>
            </a:extLst>
          </p:cNvPr>
          <p:cNvSpPr txBox="1"/>
          <p:nvPr/>
        </p:nvSpPr>
        <p:spPr>
          <a:xfrm>
            <a:off x="491747" y="6124459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A185-1C4F-AF70-18E1-5A7561D98557}"/>
              </a:ext>
            </a:extLst>
          </p:cNvPr>
          <p:cNvSpPr txBox="1"/>
          <p:nvPr/>
        </p:nvSpPr>
        <p:spPr>
          <a:xfrm>
            <a:off x="497038" y="6419954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95004-EB24-6CCD-5390-F1C96F2D9A34}"/>
              </a:ext>
            </a:extLst>
          </p:cNvPr>
          <p:cNvCxnSpPr>
            <a:cxnSpLocks/>
          </p:cNvCxnSpPr>
          <p:nvPr/>
        </p:nvCxnSpPr>
        <p:spPr>
          <a:xfrm>
            <a:off x="1659421" y="3118542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67F3D-4D5E-C886-E7F7-C30D11C5093A}"/>
              </a:ext>
            </a:extLst>
          </p:cNvPr>
          <p:cNvCxnSpPr>
            <a:cxnSpLocks/>
          </p:cNvCxnSpPr>
          <p:nvPr/>
        </p:nvCxnSpPr>
        <p:spPr>
          <a:xfrm>
            <a:off x="1657051" y="6701861"/>
            <a:ext cx="358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D1318-1B98-056D-4D49-28A03356C70F}"/>
              </a:ext>
            </a:extLst>
          </p:cNvPr>
          <p:cNvCxnSpPr>
            <a:cxnSpLocks/>
          </p:cNvCxnSpPr>
          <p:nvPr/>
        </p:nvCxnSpPr>
        <p:spPr>
          <a:xfrm>
            <a:off x="1659421" y="4149924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CAA04-645A-9DF3-736D-1E3E85345E0C}"/>
              </a:ext>
            </a:extLst>
          </p:cNvPr>
          <p:cNvCxnSpPr>
            <a:cxnSpLocks/>
          </p:cNvCxnSpPr>
          <p:nvPr/>
        </p:nvCxnSpPr>
        <p:spPr>
          <a:xfrm>
            <a:off x="1659421" y="4314732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B44C4-2F1E-C274-DE65-E059EF504FA1}"/>
              </a:ext>
            </a:extLst>
          </p:cNvPr>
          <p:cNvCxnSpPr>
            <a:cxnSpLocks/>
          </p:cNvCxnSpPr>
          <p:nvPr/>
        </p:nvCxnSpPr>
        <p:spPr>
          <a:xfrm>
            <a:off x="1657051" y="4476149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A307D-451C-A06C-37F7-7B911CE541F8}"/>
              </a:ext>
            </a:extLst>
          </p:cNvPr>
          <p:cNvCxnSpPr>
            <a:cxnSpLocks/>
          </p:cNvCxnSpPr>
          <p:nvPr/>
        </p:nvCxnSpPr>
        <p:spPr>
          <a:xfrm>
            <a:off x="1657051" y="4828637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5147-E30A-8269-EBC9-ADC9DFC28595}"/>
              </a:ext>
            </a:extLst>
          </p:cNvPr>
          <p:cNvCxnSpPr>
            <a:cxnSpLocks/>
          </p:cNvCxnSpPr>
          <p:nvPr/>
        </p:nvCxnSpPr>
        <p:spPr>
          <a:xfrm>
            <a:off x="1657051" y="5046011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80315-C73B-DD28-3C48-2413B70BCBBE}"/>
              </a:ext>
            </a:extLst>
          </p:cNvPr>
          <p:cNvCxnSpPr>
            <a:cxnSpLocks/>
          </p:cNvCxnSpPr>
          <p:nvPr/>
        </p:nvCxnSpPr>
        <p:spPr>
          <a:xfrm>
            <a:off x="1660113" y="5183467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29C99-877C-D0D1-A00A-12FB790483D2}"/>
              </a:ext>
            </a:extLst>
          </p:cNvPr>
          <p:cNvCxnSpPr>
            <a:cxnSpLocks/>
          </p:cNvCxnSpPr>
          <p:nvPr/>
        </p:nvCxnSpPr>
        <p:spPr>
          <a:xfrm>
            <a:off x="1657051" y="5235515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E2933-58D6-54D3-9156-E288CA0B8286}"/>
              </a:ext>
            </a:extLst>
          </p:cNvPr>
          <p:cNvCxnSpPr>
            <a:cxnSpLocks/>
          </p:cNvCxnSpPr>
          <p:nvPr/>
        </p:nvCxnSpPr>
        <p:spPr>
          <a:xfrm>
            <a:off x="1657051" y="5452889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1A298-BCD6-7C1B-1FFE-6935BA7563E9}"/>
              </a:ext>
            </a:extLst>
          </p:cNvPr>
          <p:cNvCxnSpPr>
            <a:cxnSpLocks/>
          </p:cNvCxnSpPr>
          <p:nvPr/>
        </p:nvCxnSpPr>
        <p:spPr>
          <a:xfrm>
            <a:off x="1657051" y="5832013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999C2-6ABF-8282-9094-00EBA5C52626}"/>
              </a:ext>
            </a:extLst>
          </p:cNvPr>
          <p:cNvCxnSpPr>
            <a:cxnSpLocks/>
          </p:cNvCxnSpPr>
          <p:nvPr/>
        </p:nvCxnSpPr>
        <p:spPr>
          <a:xfrm>
            <a:off x="1657051" y="5969785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40C8-762F-E7DC-D296-0F29419F89A5}"/>
              </a:ext>
            </a:extLst>
          </p:cNvPr>
          <p:cNvCxnSpPr>
            <a:cxnSpLocks/>
          </p:cNvCxnSpPr>
          <p:nvPr/>
        </p:nvCxnSpPr>
        <p:spPr>
          <a:xfrm>
            <a:off x="1659277" y="6158490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E5526-2C38-B4D0-34C1-7CEDD3A0B2B4}"/>
              </a:ext>
            </a:extLst>
          </p:cNvPr>
          <p:cNvCxnSpPr>
            <a:cxnSpLocks/>
          </p:cNvCxnSpPr>
          <p:nvPr/>
        </p:nvCxnSpPr>
        <p:spPr>
          <a:xfrm>
            <a:off x="1659277" y="6402305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0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AD9C9-956F-AE37-4B34-D5A976BE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5" t="2071" r="31286" b="6339"/>
          <a:stretch/>
        </p:blipFill>
        <p:spPr>
          <a:xfrm>
            <a:off x="1080655" y="2276310"/>
            <a:ext cx="5322026" cy="505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9B6DE-C02A-52EE-8904-B2A5C83F78EB}"/>
              </a:ext>
            </a:extLst>
          </p:cNvPr>
          <p:cNvSpPr txBox="1"/>
          <p:nvPr/>
        </p:nvSpPr>
        <p:spPr>
          <a:xfrm>
            <a:off x="616778" y="2532049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DEDAB-6EDF-516A-5C4A-66C17782020E}"/>
              </a:ext>
            </a:extLst>
          </p:cNvPr>
          <p:cNvSpPr txBox="1"/>
          <p:nvPr/>
        </p:nvSpPr>
        <p:spPr>
          <a:xfrm>
            <a:off x="616133" y="3878744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0DA12-C732-9C90-5B7F-63949275F34D}"/>
              </a:ext>
            </a:extLst>
          </p:cNvPr>
          <p:cNvSpPr txBox="1"/>
          <p:nvPr/>
        </p:nvSpPr>
        <p:spPr>
          <a:xfrm>
            <a:off x="616134" y="4102064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5F88-A470-8C94-3B2D-83AF612EDFF9}"/>
              </a:ext>
            </a:extLst>
          </p:cNvPr>
          <p:cNvSpPr txBox="1"/>
          <p:nvPr/>
        </p:nvSpPr>
        <p:spPr>
          <a:xfrm>
            <a:off x="608856" y="4267990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13AD-0E5E-1561-2369-918490EC862B}"/>
              </a:ext>
            </a:extLst>
          </p:cNvPr>
          <p:cNvSpPr txBox="1"/>
          <p:nvPr/>
        </p:nvSpPr>
        <p:spPr>
          <a:xfrm>
            <a:off x="608858" y="4769197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CE575-5B24-4C4E-2164-80D811865DCA}"/>
              </a:ext>
            </a:extLst>
          </p:cNvPr>
          <p:cNvSpPr txBox="1"/>
          <p:nvPr/>
        </p:nvSpPr>
        <p:spPr>
          <a:xfrm>
            <a:off x="608857" y="5024143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B8BE8-8773-EBEB-D573-DCE7B1586603}"/>
              </a:ext>
            </a:extLst>
          </p:cNvPr>
          <p:cNvSpPr txBox="1"/>
          <p:nvPr/>
        </p:nvSpPr>
        <p:spPr>
          <a:xfrm>
            <a:off x="608858" y="5156303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1757-01EB-37EF-EF14-2FB9E332AB6A}"/>
              </a:ext>
            </a:extLst>
          </p:cNvPr>
          <p:cNvSpPr txBox="1"/>
          <p:nvPr/>
        </p:nvSpPr>
        <p:spPr>
          <a:xfrm>
            <a:off x="608859" y="5264025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C7B5-ADD5-F697-D81B-94553133FC51}"/>
              </a:ext>
            </a:extLst>
          </p:cNvPr>
          <p:cNvSpPr txBox="1"/>
          <p:nvPr/>
        </p:nvSpPr>
        <p:spPr>
          <a:xfrm>
            <a:off x="608860" y="5510863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141F9-D23D-BC9E-4C83-D48B62BDF1BB}"/>
              </a:ext>
            </a:extLst>
          </p:cNvPr>
          <p:cNvSpPr txBox="1"/>
          <p:nvPr/>
        </p:nvSpPr>
        <p:spPr>
          <a:xfrm>
            <a:off x="608861" y="5627271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28CB-E03E-5DC2-47CA-60DE324F75BA}"/>
              </a:ext>
            </a:extLst>
          </p:cNvPr>
          <p:cNvSpPr txBox="1"/>
          <p:nvPr/>
        </p:nvSpPr>
        <p:spPr>
          <a:xfrm>
            <a:off x="616134" y="6030771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908BA-7D0E-8083-9FCB-6A6265ADDB2A}"/>
              </a:ext>
            </a:extLst>
          </p:cNvPr>
          <p:cNvSpPr txBox="1"/>
          <p:nvPr/>
        </p:nvSpPr>
        <p:spPr>
          <a:xfrm>
            <a:off x="614237" y="6236200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BEE40-287B-DCC3-32B5-6BE7612373CF}"/>
              </a:ext>
            </a:extLst>
          </p:cNvPr>
          <p:cNvSpPr txBox="1"/>
          <p:nvPr/>
        </p:nvSpPr>
        <p:spPr>
          <a:xfrm>
            <a:off x="614237" y="6451644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A185-1C4F-AF70-18E1-5A7561D98557}"/>
              </a:ext>
            </a:extLst>
          </p:cNvPr>
          <p:cNvSpPr txBox="1"/>
          <p:nvPr/>
        </p:nvSpPr>
        <p:spPr>
          <a:xfrm>
            <a:off x="614237" y="6827756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95004-EB24-6CCD-5390-F1C96F2D9A34}"/>
              </a:ext>
            </a:extLst>
          </p:cNvPr>
          <p:cNvCxnSpPr>
            <a:cxnSpLocks/>
          </p:cNvCxnSpPr>
          <p:nvPr/>
        </p:nvCxnSpPr>
        <p:spPr>
          <a:xfrm>
            <a:off x="1659699" y="2588635"/>
            <a:ext cx="4625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67F3D-4D5E-C886-E7F7-C30D11C5093A}"/>
              </a:ext>
            </a:extLst>
          </p:cNvPr>
          <p:cNvCxnSpPr>
            <a:cxnSpLocks/>
          </p:cNvCxnSpPr>
          <p:nvPr/>
        </p:nvCxnSpPr>
        <p:spPr>
          <a:xfrm>
            <a:off x="1657049" y="6827756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D1318-1B98-056D-4D49-28A03356C70F}"/>
              </a:ext>
            </a:extLst>
          </p:cNvPr>
          <p:cNvCxnSpPr>
            <a:cxnSpLocks/>
          </p:cNvCxnSpPr>
          <p:nvPr/>
        </p:nvCxnSpPr>
        <p:spPr>
          <a:xfrm>
            <a:off x="1659421" y="3896037"/>
            <a:ext cx="462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CAA04-645A-9DF3-736D-1E3E85345E0C}"/>
              </a:ext>
            </a:extLst>
          </p:cNvPr>
          <p:cNvCxnSpPr>
            <a:cxnSpLocks/>
          </p:cNvCxnSpPr>
          <p:nvPr/>
        </p:nvCxnSpPr>
        <p:spPr>
          <a:xfrm>
            <a:off x="1659421" y="4105163"/>
            <a:ext cx="462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B44C4-2F1E-C274-DE65-E059EF504FA1}"/>
              </a:ext>
            </a:extLst>
          </p:cNvPr>
          <p:cNvCxnSpPr>
            <a:cxnSpLocks/>
          </p:cNvCxnSpPr>
          <p:nvPr/>
        </p:nvCxnSpPr>
        <p:spPr>
          <a:xfrm>
            <a:off x="1657051" y="4315385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A307D-451C-A06C-37F7-7B911CE541F8}"/>
              </a:ext>
            </a:extLst>
          </p:cNvPr>
          <p:cNvCxnSpPr>
            <a:cxnSpLocks/>
          </p:cNvCxnSpPr>
          <p:nvPr/>
        </p:nvCxnSpPr>
        <p:spPr>
          <a:xfrm>
            <a:off x="1657051" y="4778848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5147-E30A-8269-EBC9-ADC9DFC28595}"/>
              </a:ext>
            </a:extLst>
          </p:cNvPr>
          <p:cNvCxnSpPr>
            <a:cxnSpLocks/>
          </p:cNvCxnSpPr>
          <p:nvPr/>
        </p:nvCxnSpPr>
        <p:spPr>
          <a:xfrm>
            <a:off x="1657051" y="5055856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80315-C73B-DD28-3C48-2413B70BCBBE}"/>
              </a:ext>
            </a:extLst>
          </p:cNvPr>
          <p:cNvCxnSpPr>
            <a:cxnSpLocks/>
          </p:cNvCxnSpPr>
          <p:nvPr/>
        </p:nvCxnSpPr>
        <p:spPr>
          <a:xfrm>
            <a:off x="1660112" y="5305076"/>
            <a:ext cx="46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29C99-877C-D0D1-A00A-12FB790483D2}"/>
              </a:ext>
            </a:extLst>
          </p:cNvPr>
          <p:cNvCxnSpPr>
            <a:cxnSpLocks/>
          </p:cNvCxnSpPr>
          <p:nvPr/>
        </p:nvCxnSpPr>
        <p:spPr>
          <a:xfrm>
            <a:off x="1657051" y="5232108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E2933-58D6-54D3-9156-E288CA0B8286}"/>
              </a:ext>
            </a:extLst>
          </p:cNvPr>
          <p:cNvCxnSpPr>
            <a:cxnSpLocks/>
          </p:cNvCxnSpPr>
          <p:nvPr/>
        </p:nvCxnSpPr>
        <p:spPr>
          <a:xfrm>
            <a:off x="1657051" y="5585409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1A298-BCD6-7C1B-1FFE-6935BA7563E9}"/>
              </a:ext>
            </a:extLst>
          </p:cNvPr>
          <p:cNvCxnSpPr>
            <a:cxnSpLocks/>
          </p:cNvCxnSpPr>
          <p:nvPr/>
        </p:nvCxnSpPr>
        <p:spPr>
          <a:xfrm>
            <a:off x="1657051" y="5659737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999C2-6ABF-8282-9094-00EBA5C52626}"/>
              </a:ext>
            </a:extLst>
          </p:cNvPr>
          <p:cNvCxnSpPr>
            <a:cxnSpLocks/>
          </p:cNvCxnSpPr>
          <p:nvPr/>
        </p:nvCxnSpPr>
        <p:spPr>
          <a:xfrm>
            <a:off x="1657051" y="6075801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40C8-762F-E7DC-D296-0F29419F89A5}"/>
              </a:ext>
            </a:extLst>
          </p:cNvPr>
          <p:cNvCxnSpPr>
            <a:cxnSpLocks/>
          </p:cNvCxnSpPr>
          <p:nvPr/>
        </p:nvCxnSpPr>
        <p:spPr>
          <a:xfrm>
            <a:off x="1659277" y="6257880"/>
            <a:ext cx="4621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E5526-2C38-B4D0-34C1-7CEDD3A0B2B4}"/>
              </a:ext>
            </a:extLst>
          </p:cNvPr>
          <p:cNvCxnSpPr>
            <a:cxnSpLocks/>
          </p:cNvCxnSpPr>
          <p:nvPr/>
        </p:nvCxnSpPr>
        <p:spPr>
          <a:xfrm>
            <a:off x="1659275" y="6501696"/>
            <a:ext cx="4621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81FB87-F8FB-2432-7D69-7925C6273B59}"/>
              </a:ext>
            </a:extLst>
          </p:cNvPr>
          <p:cNvCxnSpPr>
            <a:cxnSpLocks/>
          </p:cNvCxnSpPr>
          <p:nvPr/>
        </p:nvCxnSpPr>
        <p:spPr>
          <a:xfrm>
            <a:off x="1655599" y="7206648"/>
            <a:ext cx="4625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3DBBC1-FC2C-AE20-5D75-4078F44E4E31}"/>
              </a:ext>
            </a:extLst>
          </p:cNvPr>
          <p:cNvSpPr txBox="1"/>
          <p:nvPr/>
        </p:nvSpPr>
        <p:spPr>
          <a:xfrm>
            <a:off x="5840561" y="3372278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Glycan</a:t>
            </a:r>
          </a:p>
          <a:p>
            <a:pPr algn="ctr"/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26B176-1D12-576E-7039-1150DC97DB8D}"/>
              </a:ext>
            </a:extLst>
          </p:cNvPr>
          <p:cNvGrpSpPr/>
          <p:nvPr/>
        </p:nvGrpSpPr>
        <p:grpSpPr>
          <a:xfrm>
            <a:off x="5991594" y="2613814"/>
            <a:ext cx="284265" cy="801431"/>
            <a:chOff x="137390" y="4291603"/>
            <a:chExt cx="284265" cy="8014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6AF8923-2C23-137B-8ABA-6EEDD9406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554" b="36987"/>
            <a:stretch/>
          </p:blipFill>
          <p:spPr>
            <a:xfrm>
              <a:off x="137390" y="4672095"/>
              <a:ext cx="283937" cy="13973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0DB922-F6F8-9684-3C0A-66C18E0E3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882" b="73307"/>
            <a:stretch/>
          </p:blipFill>
          <p:spPr>
            <a:xfrm>
              <a:off x="137390" y="4419504"/>
              <a:ext cx="283937" cy="1301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F10D6DE-2CDC-71B9-EF39-127D663AD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148" b="54825"/>
            <a:stretch/>
          </p:blipFill>
          <p:spPr>
            <a:xfrm>
              <a:off x="137390" y="4547405"/>
              <a:ext cx="283937" cy="1333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796E9A0-B762-85EB-8012-FA4126326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2470" b="18719"/>
            <a:stretch/>
          </p:blipFill>
          <p:spPr>
            <a:xfrm>
              <a:off x="137390" y="4811831"/>
              <a:ext cx="283937" cy="13017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5B68A13-729C-D20D-A906-5D7196A95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684"/>
            <a:stretch/>
          </p:blipFill>
          <p:spPr>
            <a:xfrm>
              <a:off x="137718" y="4940634"/>
              <a:ext cx="283937" cy="1524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308765-37CA-D429-563C-6BB385459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263"/>
            <a:stretch/>
          </p:blipFill>
          <p:spPr>
            <a:xfrm>
              <a:off x="137572" y="4291603"/>
              <a:ext cx="283937" cy="129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53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9CFA9-FF34-48D1-3BB1-504BBB27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1" t="36624" r="71497" b="46730"/>
          <a:stretch/>
        </p:blipFill>
        <p:spPr>
          <a:xfrm>
            <a:off x="123375" y="4081698"/>
            <a:ext cx="2581949" cy="186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3134-E0A9-67DA-0676-ABD70138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9" t="35020" r="27217" b="47655"/>
          <a:stretch/>
        </p:blipFill>
        <p:spPr>
          <a:xfrm>
            <a:off x="3675046" y="3898979"/>
            <a:ext cx="1936466" cy="1943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3DCD-14C6-779E-E544-3C2984A3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33" y="4081698"/>
            <a:ext cx="1324067" cy="16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3983</TotalTime>
  <Words>44</Words>
  <Application>Microsoft Macintosh PowerPoint</Application>
  <PresentationFormat>A4 Paper (210x297 mm)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15</cp:revision>
  <dcterms:created xsi:type="dcterms:W3CDTF">2023-08-07T14:40:38Z</dcterms:created>
  <dcterms:modified xsi:type="dcterms:W3CDTF">2024-01-18T13:39:21Z</dcterms:modified>
</cp:coreProperties>
</file>