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75"/>
    <p:restoredTop sz="96327"/>
  </p:normalViewPr>
  <p:slideViewPr>
    <p:cSldViewPr snapToGrid="0" showGuides="1">
      <p:cViewPr>
        <p:scale>
          <a:sx n="123" d="100"/>
          <a:sy n="123" d="100"/>
        </p:scale>
        <p:origin x="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3CAD-138B-D7BD-98E4-AC8916A47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A49C0-572F-329D-E879-668EA43BF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D3EC4-A89F-7D09-80A5-A56805C6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05/09/2023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A29AC-48BE-789A-ACD8-B0C83577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E5CE3-F052-4E30-54E1-FE116084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628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5013-9E38-4132-58CD-D7C35DBD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AC6DD-DFE0-25C6-66AD-0E4A286F6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1A4A2-C82C-5393-95F8-E5FB9649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05/09/2023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A69AD-51C6-6DBD-521D-80BCDF5B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AC180-7D15-A8DE-2229-528BBEEF1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8687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0E6B68-BF9E-221F-E72B-D1501E298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E5062-205B-DBA4-319B-89AF10323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1B815-45E9-D8A3-6001-0BD14FDC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05/09/2023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3AABD-66EC-E9F4-01C8-390B7C11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C60B0-C938-8B9D-560D-CB055E6C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384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30E8-18EF-CD9C-8B03-673B5D59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422D-F24F-5E61-805C-61F98EB4A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D6C56-B789-CDCD-78A6-F8E4E73A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05/09/2023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D9A0D-5B38-BD3E-0285-956A1209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C8473-2EF4-D9A6-0549-51287B9F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0739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D1E4-F313-4CA7-F92A-DF5CB568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F07E0-CF28-2A5D-6968-3C7A2BAD4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B2F9E-5D5D-E060-7880-6FC810DD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05/09/2023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ABF1-E538-8478-84F8-61321123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1E25-6EA1-7089-2E4D-6385BE65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3225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713B-EBD4-99CD-A266-D00886AD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2704-9522-935C-CFB7-D1EF16025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99899-A81B-4E14-F027-E0732B235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48BB4-009C-B2D5-CBF3-E4E516BE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05/09/2023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DA7D1-6A70-EC39-F895-4EB6CA38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13C06-EB66-4D07-6803-6B8B02D4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4777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51FC-4E0F-0F31-C8BB-CE4667FE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DCB18-B75C-5D71-132F-5AD5E105A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6F26D-4DEB-FE6E-FBC3-FDB62AD45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B77EB-DAF7-9492-E4B7-F6EF65BAE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439D3-DBA0-D515-CC94-79BD4E3CC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BB351-8326-1408-E3EA-80B25AEB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05/09/2023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196C4-B0AA-D1F9-9494-559FED48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9AA81-1EF3-477F-F515-C64B5C66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4270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10D6-61D5-FF58-33A1-0A2ACCF5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AD004-110C-533E-DD35-6B56724B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05/09/2023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41917-78DE-6A82-98CD-A698CD5A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21CC7-6D61-5767-C859-4A124818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3356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EF4F5-389A-5A61-4D51-170AEEC1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05/09/2023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954C7-2A8C-1802-53C2-8F54B037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2E0E8-E2BD-67FD-B83B-870DC27E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6648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1090-DEF9-1054-89B8-21472465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08F65-4820-6B48-6E0C-FDB81EE4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26FF7-C4BA-F6B0-DCFF-87D6B883A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8157C-2666-34D1-22C6-6D66785F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05/09/2023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FC72A-09A4-D912-13C4-A065A3E8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1D236-CBCC-29B1-8F71-D240763F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5278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5D5C-EBBC-BBE4-3F10-6DE30ED5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712BB-C61E-4528-0BD8-C8DA97458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FA20F-B13C-9235-C0CF-E04483DC2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9FE7E-ABBF-817C-5640-D978409E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E684-E7C7-AB40-9547-67D2F7A3A955}" type="datetimeFigureOut">
              <a:rPr lang="en-DK" smtClean="0"/>
              <a:t>05/09/2023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A413-8767-5C54-6480-70235E0B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B9177-96CE-4F86-3FAF-0B5DD0B2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1622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3CC87-0985-A91E-8AB6-E4EAED4A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4F1C5-8465-2BF6-5F54-170A8EAEF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7D5D6-EFD6-EDCF-1D72-358BD09A4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E684-E7C7-AB40-9547-67D2F7A3A955}" type="datetimeFigureOut">
              <a:rPr lang="en-DK" smtClean="0"/>
              <a:t>05/09/2023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8F5AF-2B02-5459-CFA7-62C811560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E01B-1C4B-FE60-C467-34A1E64CD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B6426-EACC-D34A-A0D5-22D8FECEE1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731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B69821-5799-17B6-5AF8-EF28226F5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8774" y="-236306"/>
            <a:ext cx="13839961" cy="785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1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89283F-0BAE-B8DE-6CA5-A3C3EEFEE7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2" t="5244" r="32334" b="12812"/>
          <a:stretch/>
        </p:blipFill>
        <p:spPr>
          <a:xfrm>
            <a:off x="142240" y="121920"/>
            <a:ext cx="8879840" cy="652272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9B6652CF-6247-ED6C-74DE-11CE39750DE0}"/>
              </a:ext>
            </a:extLst>
          </p:cNvPr>
          <p:cNvGrpSpPr/>
          <p:nvPr/>
        </p:nvGrpSpPr>
        <p:grpSpPr>
          <a:xfrm>
            <a:off x="3123344" y="2204162"/>
            <a:ext cx="5681372" cy="3268719"/>
            <a:chOff x="3123344" y="2204162"/>
            <a:chExt cx="5681372" cy="326871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BC2572-FAB0-C3CE-74B0-4A5E27D79E20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2540493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8398432-CB29-3675-E79F-E85D5FFC28F8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2204162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9FEA900-4F99-9581-0E69-5646FE558DF9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044990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16F419-9147-7C57-EB83-68BCB4A28CC2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381322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3520CC-303D-88EB-9877-A4C61B4CC017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64933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921DAD-64C2-A120-484B-D1AC616CF71A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95413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689E63-758E-6266-871C-112C14667A32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101280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361391-E22E-AC54-E356-342C55E76A84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595267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D62984-1CFF-D529-E197-E5099C819369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784454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379713E-7F21-7612-D6E2-092A45CC0014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513129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7535A4E-C6D7-3DFD-2B57-8D6AE3231E1D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5472881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00FF44-07A3-515D-7629-64E156763F69}"/>
              </a:ext>
            </a:extLst>
          </p:cNvPr>
          <p:cNvGrpSpPr/>
          <p:nvPr/>
        </p:nvGrpSpPr>
        <p:grpSpPr>
          <a:xfrm rot="16200000">
            <a:off x="3622718" y="1826081"/>
            <a:ext cx="5572700" cy="3268719"/>
            <a:chOff x="3123344" y="2204162"/>
            <a:chExt cx="5681372" cy="3268719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3D911F4-07E7-DF23-1A30-0832CB13B6DB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2540493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749F3A-E51C-B1B6-3B87-39AD91632211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2204162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25D60E-3DEA-A7F4-A5F7-1AD35464351E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044990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BA3AB02-EFE3-A1CD-CB9F-D4AF1AADFF6B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381322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18D54B-CF50-CBF8-C64E-BA371E8E9B07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64933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A1DBA55-2E42-509D-7CD4-8CCF64835F2F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395413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37ECD65-5B1F-21E3-E67E-0E9AC2933D0E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101280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53C0AF5-E273-0159-44E6-AA95FA11FA75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595267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B1B997-DE4E-A6A9-569F-685BE1A72DA7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4784454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087783B-14DE-B1C7-1E4E-93EBBD8994EE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5131295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A769A65-7DE4-1ACD-2F75-A0EFC6F3F928}"/>
                </a:ext>
              </a:extLst>
            </p:cNvPr>
            <p:cNvCxnSpPr>
              <a:cxnSpLocks/>
            </p:cNvCxnSpPr>
            <p:nvPr/>
          </p:nvCxnSpPr>
          <p:spPr>
            <a:xfrm>
              <a:off x="3123344" y="5472881"/>
              <a:ext cx="56813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423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89283F-0BAE-B8DE-6CA5-A3C3EEFEE7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7" t="5214" r="30526" b="15840"/>
          <a:stretch/>
        </p:blipFill>
        <p:spPr>
          <a:xfrm>
            <a:off x="-325515" y="40559"/>
            <a:ext cx="9217759" cy="628672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BA0EC95-B1C1-210C-ACB6-67C958594180}"/>
              </a:ext>
            </a:extLst>
          </p:cNvPr>
          <p:cNvGrpSpPr/>
          <p:nvPr/>
        </p:nvGrpSpPr>
        <p:grpSpPr>
          <a:xfrm>
            <a:off x="3168126" y="2204162"/>
            <a:ext cx="5653623" cy="3377459"/>
            <a:chOff x="3168126" y="2204162"/>
            <a:chExt cx="5653623" cy="337745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BC2572-FAB0-C3CE-74B0-4A5E27D79E20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2540493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8398432-CB29-3675-E79F-E85D5FFC28F8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2204162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9FEA900-4F99-9581-0E69-5646FE558DF9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044990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16F419-9147-7C57-EB83-68BCB4A28CC2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381322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3520CC-303D-88EB-9877-A4C61B4CC017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64933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921DAD-64C2-A120-484B-D1AC616CF71A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95413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689E63-758E-6266-871C-112C14667A32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101280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361391-E22E-AC54-E356-342C55E76A84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595267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D62984-1CFF-D529-E197-E5099C819369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784454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379713E-7F21-7612-D6E2-092A45CC0014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513129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7535A4E-C6D7-3DFD-2B57-8D6AE3231E1D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5581621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16082BD-E051-9F29-B713-B534CDAA23E5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3573780"/>
              <a:ext cx="5619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63D4DD-A428-FD0C-C6FC-BB45ADB8A6F4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2426249"/>
              <a:ext cx="5619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E5DCA9-C62D-6813-BBDE-726AC7B64267}"/>
              </a:ext>
            </a:extLst>
          </p:cNvPr>
          <p:cNvGrpSpPr/>
          <p:nvPr/>
        </p:nvGrpSpPr>
        <p:grpSpPr>
          <a:xfrm rot="16200000">
            <a:off x="3636192" y="1796370"/>
            <a:ext cx="5653623" cy="3377459"/>
            <a:chOff x="3168126" y="2204162"/>
            <a:chExt cx="5653623" cy="337745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AAEBCCC-6667-EA00-42F1-E04D9E02297C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2540493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0C3AFED-E30B-08BA-0CC9-F9518E7453A5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2204162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3E7E4E-3BA2-7F97-223A-FB93B4C383DB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044990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995C1BF-6793-B1AE-1E54-576F943BB068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381322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11A8553-C458-C43E-718D-E0BEE6EC017A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64933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157ABDF-BEB2-0220-7511-F1A2629C6849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395413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08258D6-2DEE-90F5-B198-69F2FF86815F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101280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8F3DCF4-70EF-43DA-DB77-DC958807CDA3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595267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F86290-8B72-2386-5EC6-8F73A1409C47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4784454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8AB112B-640F-DFED-838B-A4CDC41169AE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26" y="5131295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20B461-753C-BD9A-194C-A5A71DA8CF9E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5581621"/>
              <a:ext cx="56365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30C691C-CA39-73F2-8340-C6B054B443D7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3573780"/>
              <a:ext cx="5619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C42513D-3CAA-FB1A-FED4-CEA6CFFD8989}"/>
                </a:ext>
              </a:extLst>
            </p:cNvPr>
            <p:cNvCxnSpPr>
              <a:cxnSpLocks/>
            </p:cNvCxnSpPr>
            <p:nvPr/>
          </p:nvCxnSpPr>
          <p:spPr>
            <a:xfrm>
              <a:off x="3185160" y="2426249"/>
              <a:ext cx="56195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138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63D143-8EFD-315B-61A2-399CCABFB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8" t="10664" r="32254" b="17133"/>
          <a:stretch/>
        </p:blipFill>
        <p:spPr>
          <a:xfrm>
            <a:off x="1747777" y="164387"/>
            <a:ext cx="7940752" cy="6638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F8CFCE-042E-F908-41EF-613413418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7" t="10474" r="84355" b="44836"/>
          <a:stretch/>
        </p:blipFill>
        <p:spPr>
          <a:xfrm>
            <a:off x="9688529" y="256852"/>
            <a:ext cx="1044541" cy="26045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BBF20A-5EEA-CD37-1E18-7A1981CB50E7}"/>
              </a:ext>
            </a:extLst>
          </p:cNvPr>
          <p:cNvSpPr txBox="1"/>
          <p:nvPr/>
        </p:nvSpPr>
        <p:spPr>
          <a:xfrm>
            <a:off x="1138012" y="238637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4664AA-2A9B-37F6-F033-46C9F7940DF2}"/>
              </a:ext>
            </a:extLst>
          </p:cNvPr>
          <p:cNvSpPr txBox="1"/>
          <p:nvPr/>
        </p:nvSpPr>
        <p:spPr>
          <a:xfrm>
            <a:off x="1126302" y="2030459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F1C75-D89A-6267-B583-D3DDA1026208}"/>
              </a:ext>
            </a:extLst>
          </p:cNvPr>
          <p:cNvSpPr txBox="1"/>
          <p:nvPr/>
        </p:nvSpPr>
        <p:spPr>
          <a:xfrm>
            <a:off x="1126302" y="2223067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4ADA76-4C8F-D986-31C1-F3C84E945178}"/>
              </a:ext>
            </a:extLst>
          </p:cNvPr>
          <p:cNvSpPr txBox="1"/>
          <p:nvPr/>
        </p:nvSpPr>
        <p:spPr>
          <a:xfrm>
            <a:off x="1131509" y="2380477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B16584-89F3-46C5-1DE3-7272565E8537}"/>
              </a:ext>
            </a:extLst>
          </p:cNvPr>
          <p:cNvSpPr txBox="1"/>
          <p:nvPr/>
        </p:nvSpPr>
        <p:spPr>
          <a:xfrm>
            <a:off x="1126301" y="3029294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676455-4286-9A1D-37AE-9AEF09B0A6BF}"/>
              </a:ext>
            </a:extLst>
          </p:cNvPr>
          <p:cNvSpPr txBox="1"/>
          <p:nvPr/>
        </p:nvSpPr>
        <p:spPr>
          <a:xfrm>
            <a:off x="1120288" y="3363958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E61F78-384F-5656-168D-B67A980FB1A6}"/>
              </a:ext>
            </a:extLst>
          </p:cNvPr>
          <p:cNvSpPr txBox="1"/>
          <p:nvPr/>
        </p:nvSpPr>
        <p:spPr>
          <a:xfrm>
            <a:off x="1120288" y="3524317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EF6E21-744E-7CC0-6502-D01A28FA4E76}"/>
              </a:ext>
            </a:extLst>
          </p:cNvPr>
          <p:cNvSpPr txBox="1"/>
          <p:nvPr/>
        </p:nvSpPr>
        <p:spPr>
          <a:xfrm>
            <a:off x="1120288" y="3670860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2F84F5-8197-9DED-2AA1-4BC52E2A88A3}"/>
              </a:ext>
            </a:extLst>
          </p:cNvPr>
          <p:cNvSpPr txBox="1"/>
          <p:nvPr/>
        </p:nvSpPr>
        <p:spPr>
          <a:xfrm>
            <a:off x="1132402" y="3995907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D0C5B-773A-3D32-0233-880CF88E75B1}"/>
              </a:ext>
            </a:extLst>
          </p:cNvPr>
          <p:cNvSpPr txBox="1"/>
          <p:nvPr/>
        </p:nvSpPr>
        <p:spPr>
          <a:xfrm>
            <a:off x="1120288" y="4217035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F4C0B3-0258-7FA4-FEC6-39D3ACFD926D}"/>
              </a:ext>
            </a:extLst>
          </p:cNvPr>
          <p:cNvSpPr txBox="1"/>
          <p:nvPr/>
        </p:nvSpPr>
        <p:spPr>
          <a:xfrm>
            <a:off x="1132402" y="4754242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89950F-4AF9-3755-8B82-6CF6E55517AC}"/>
              </a:ext>
            </a:extLst>
          </p:cNvPr>
          <p:cNvSpPr txBox="1"/>
          <p:nvPr/>
        </p:nvSpPr>
        <p:spPr>
          <a:xfrm>
            <a:off x="1120288" y="5003275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ADB740-0D46-EB97-7FDE-D494FC8DA768}"/>
              </a:ext>
            </a:extLst>
          </p:cNvPr>
          <p:cNvSpPr txBox="1"/>
          <p:nvPr/>
        </p:nvSpPr>
        <p:spPr>
          <a:xfrm>
            <a:off x="1132402" y="5427708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F9C1E5-9D8D-35E0-CCC4-5BA378B3EC8E}"/>
              </a:ext>
            </a:extLst>
          </p:cNvPr>
          <p:cNvSpPr txBox="1"/>
          <p:nvPr/>
        </p:nvSpPr>
        <p:spPr>
          <a:xfrm>
            <a:off x="1120288" y="5993420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GTx17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72A5A88-F275-0694-14C7-3FCD5C7D438A}"/>
              </a:ext>
            </a:extLst>
          </p:cNvPr>
          <p:cNvGrpSpPr/>
          <p:nvPr/>
        </p:nvGrpSpPr>
        <p:grpSpPr>
          <a:xfrm>
            <a:off x="3175200" y="285252"/>
            <a:ext cx="6435174" cy="6413487"/>
            <a:chOff x="959749" y="285252"/>
            <a:chExt cx="8650625" cy="641348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5670B2D-5600-CAD3-EEBA-67EA6B645CF9}"/>
                </a:ext>
              </a:extLst>
            </p:cNvPr>
            <p:cNvGrpSpPr/>
            <p:nvPr/>
          </p:nvGrpSpPr>
          <p:grpSpPr>
            <a:xfrm>
              <a:off x="959749" y="285252"/>
              <a:ext cx="8650625" cy="6413487"/>
              <a:chOff x="3177251" y="285252"/>
              <a:chExt cx="6433123" cy="6413487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F9F10A7-1B68-77B1-DA75-EFE7C12F5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2042932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774C321-E1FD-86FB-D0DF-846EFD46AC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2306484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11EFE52-D095-FC49-BB69-22BDB1524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8857" y="2436428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96C859A-72FA-1F79-1DF3-C9F6C3CBC8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3009131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40A151D-D167-45A9-D2C2-88B694EBD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3405371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D400DD9-AE07-F866-A71C-2348000073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0459" y="3621939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D4E4D33-B01A-FA85-8055-8D31DC7DB1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4063097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D2542FD-6891-17C9-A080-AA8C805D7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4237956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8B50E8E-5046-CD6F-5E93-D7B0B6F7F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4810659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90EED0B-6F62-78F2-5108-5728F6A3A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5030436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77A6AC9-87F7-622E-3219-156861292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5423468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F68EFCB-70A0-9E1A-FFF9-79E310513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5951253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9CE3739-89D8-5F4A-A900-5DEA051D79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251" y="6698739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3DB6FB4-06B9-9927-4953-5CE782E01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0638" y="285252"/>
                <a:ext cx="64297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E57CE6D-5E31-00B3-1EDF-674B01C0D0D3}"/>
                </a:ext>
              </a:extLst>
            </p:cNvPr>
            <p:cNvCxnSpPr>
              <a:cxnSpLocks/>
            </p:cNvCxnSpPr>
            <p:nvPr/>
          </p:nvCxnSpPr>
          <p:spPr>
            <a:xfrm>
              <a:off x="962727" y="3711102"/>
              <a:ext cx="86460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81D3441-C3E6-6B7B-62AF-FB9F686F9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8" t="10664" r="72655" b="17133"/>
          <a:stretch/>
        </p:blipFill>
        <p:spPr>
          <a:xfrm rot="16200000" flipH="1">
            <a:off x="5679016" y="-3749199"/>
            <a:ext cx="1399882" cy="663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4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82521E-3791-BC9C-C2F4-98F9DAF29E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42" t="10237" r="35464" b="6655"/>
          <a:stretch/>
        </p:blipFill>
        <p:spPr>
          <a:xfrm>
            <a:off x="1452282" y="0"/>
            <a:ext cx="8013195" cy="6766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A9B6DE-C02A-52EE-8904-B2A5C83F78EB}"/>
              </a:ext>
            </a:extLst>
          </p:cNvPr>
          <p:cNvSpPr txBox="1"/>
          <p:nvPr/>
        </p:nvSpPr>
        <p:spPr>
          <a:xfrm>
            <a:off x="879827" y="106836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EDEDAB-6EDF-516A-5C4A-66C17782020E}"/>
              </a:ext>
            </a:extLst>
          </p:cNvPr>
          <p:cNvSpPr txBox="1"/>
          <p:nvPr/>
        </p:nvSpPr>
        <p:spPr>
          <a:xfrm>
            <a:off x="878455" y="2001310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0DA12-C732-9C90-5B7F-63949275F34D}"/>
              </a:ext>
            </a:extLst>
          </p:cNvPr>
          <p:cNvSpPr txBox="1"/>
          <p:nvPr/>
        </p:nvSpPr>
        <p:spPr>
          <a:xfrm>
            <a:off x="883625" y="2285078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05F88-A470-8C94-3B2D-83AF612EDFF9}"/>
              </a:ext>
            </a:extLst>
          </p:cNvPr>
          <p:cNvSpPr txBox="1"/>
          <p:nvPr/>
        </p:nvSpPr>
        <p:spPr>
          <a:xfrm>
            <a:off x="883625" y="2521685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E713AD-0E5E-1561-2369-918490EC862B}"/>
              </a:ext>
            </a:extLst>
          </p:cNvPr>
          <p:cNvSpPr txBox="1"/>
          <p:nvPr/>
        </p:nvSpPr>
        <p:spPr>
          <a:xfrm>
            <a:off x="877573" y="3224239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CE575-5B24-4C4E-2164-80D811865DCA}"/>
              </a:ext>
            </a:extLst>
          </p:cNvPr>
          <p:cNvSpPr txBox="1"/>
          <p:nvPr/>
        </p:nvSpPr>
        <p:spPr>
          <a:xfrm>
            <a:off x="874217" y="3559654"/>
            <a:ext cx="563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GTxx9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9B8BE8-8773-EBEB-D573-DCE7B1586603}"/>
              </a:ext>
            </a:extLst>
          </p:cNvPr>
          <p:cNvSpPr txBox="1"/>
          <p:nvPr/>
        </p:nvSpPr>
        <p:spPr>
          <a:xfrm>
            <a:off x="874988" y="3747488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51757-01EB-37EF-EF14-2FB9E332AB6A}"/>
              </a:ext>
            </a:extLst>
          </p:cNvPr>
          <p:cNvSpPr txBox="1"/>
          <p:nvPr/>
        </p:nvSpPr>
        <p:spPr>
          <a:xfrm>
            <a:off x="874987" y="3884765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73C7B5-ADD5-F697-D81B-94553133FC51}"/>
              </a:ext>
            </a:extLst>
          </p:cNvPr>
          <p:cNvSpPr txBox="1"/>
          <p:nvPr/>
        </p:nvSpPr>
        <p:spPr>
          <a:xfrm>
            <a:off x="883624" y="4230248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2141F9-D23D-BC9E-4C83-D48B62BDF1BB}"/>
              </a:ext>
            </a:extLst>
          </p:cNvPr>
          <p:cNvSpPr txBox="1"/>
          <p:nvPr/>
        </p:nvSpPr>
        <p:spPr>
          <a:xfrm>
            <a:off x="883624" y="4383578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3928CB-E03E-5DC2-47CA-60DE324F75BA}"/>
              </a:ext>
            </a:extLst>
          </p:cNvPr>
          <p:cNvSpPr txBox="1"/>
          <p:nvPr/>
        </p:nvSpPr>
        <p:spPr>
          <a:xfrm>
            <a:off x="883623" y="4941197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4908BA-7D0E-8083-9FCB-6A6265ADDB2A}"/>
              </a:ext>
            </a:extLst>
          </p:cNvPr>
          <p:cNvSpPr txBox="1"/>
          <p:nvPr/>
        </p:nvSpPr>
        <p:spPr>
          <a:xfrm>
            <a:off x="886208" y="5213234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ABEE40-287B-DCC3-32B5-6BE7612373CF}"/>
              </a:ext>
            </a:extLst>
          </p:cNvPr>
          <p:cNvSpPr txBox="1"/>
          <p:nvPr/>
        </p:nvSpPr>
        <p:spPr>
          <a:xfrm>
            <a:off x="874217" y="5511593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BEA185-1C4F-AF70-18E1-5A7561D98557}"/>
              </a:ext>
            </a:extLst>
          </p:cNvPr>
          <p:cNvSpPr txBox="1"/>
          <p:nvPr/>
        </p:nvSpPr>
        <p:spPr>
          <a:xfrm>
            <a:off x="883623" y="6036918"/>
            <a:ext cx="574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GTx17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B95004-EB24-6CCD-5390-F1C96F2D9A34}"/>
              </a:ext>
            </a:extLst>
          </p:cNvPr>
          <p:cNvCxnSpPr>
            <a:cxnSpLocks/>
          </p:cNvCxnSpPr>
          <p:nvPr/>
        </p:nvCxnSpPr>
        <p:spPr>
          <a:xfrm>
            <a:off x="2950082" y="167742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267F3D-4D5E-C886-E7F7-C30D11C5093A}"/>
              </a:ext>
            </a:extLst>
          </p:cNvPr>
          <p:cNvCxnSpPr>
            <a:cxnSpLocks/>
          </p:cNvCxnSpPr>
          <p:nvPr/>
        </p:nvCxnSpPr>
        <p:spPr>
          <a:xfrm>
            <a:off x="2945868" y="6538087"/>
            <a:ext cx="6375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0D1318-1B98-056D-4D49-28A03356C70F}"/>
              </a:ext>
            </a:extLst>
          </p:cNvPr>
          <p:cNvCxnSpPr>
            <a:cxnSpLocks/>
          </p:cNvCxnSpPr>
          <p:nvPr/>
        </p:nvCxnSpPr>
        <p:spPr>
          <a:xfrm>
            <a:off x="2950082" y="2001310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1CAA04-645A-9DF3-736D-1E3E85345E0C}"/>
              </a:ext>
            </a:extLst>
          </p:cNvPr>
          <p:cNvCxnSpPr>
            <a:cxnSpLocks/>
          </p:cNvCxnSpPr>
          <p:nvPr/>
        </p:nvCxnSpPr>
        <p:spPr>
          <a:xfrm>
            <a:off x="2950082" y="2294302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EB44C4-2F1E-C274-DE65-E059EF504FA1}"/>
              </a:ext>
            </a:extLst>
          </p:cNvPr>
          <p:cNvCxnSpPr>
            <a:cxnSpLocks/>
          </p:cNvCxnSpPr>
          <p:nvPr/>
        </p:nvCxnSpPr>
        <p:spPr>
          <a:xfrm>
            <a:off x="2945868" y="2581265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AA307D-451C-A06C-37F7-7B911CE541F8}"/>
              </a:ext>
            </a:extLst>
          </p:cNvPr>
          <p:cNvCxnSpPr>
            <a:cxnSpLocks/>
          </p:cNvCxnSpPr>
          <p:nvPr/>
        </p:nvCxnSpPr>
        <p:spPr>
          <a:xfrm>
            <a:off x="2945868" y="3207910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2A5147-E30A-8269-EBC9-ADC9DFC28595}"/>
              </a:ext>
            </a:extLst>
          </p:cNvPr>
          <p:cNvCxnSpPr>
            <a:cxnSpLocks/>
          </p:cNvCxnSpPr>
          <p:nvPr/>
        </p:nvCxnSpPr>
        <p:spPr>
          <a:xfrm>
            <a:off x="2945868" y="3594352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9E80315-C73B-DD28-3C48-2413B70BCBBE}"/>
              </a:ext>
            </a:extLst>
          </p:cNvPr>
          <p:cNvCxnSpPr>
            <a:cxnSpLocks/>
          </p:cNvCxnSpPr>
          <p:nvPr/>
        </p:nvCxnSpPr>
        <p:spPr>
          <a:xfrm>
            <a:off x="2951311" y="3838719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A29C99-877C-D0D1-A00A-12FB790483D2}"/>
              </a:ext>
            </a:extLst>
          </p:cNvPr>
          <p:cNvCxnSpPr>
            <a:cxnSpLocks/>
          </p:cNvCxnSpPr>
          <p:nvPr/>
        </p:nvCxnSpPr>
        <p:spPr>
          <a:xfrm>
            <a:off x="2945868" y="3931248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5E2933-58D6-54D3-9156-E288CA0B8286}"/>
              </a:ext>
            </a:extLst>
          </p:cNvPr>
          <p:cNvCxnSpPr>
            <a:cxnSpLocks/>
          </p:cNvCxnSpPr>
          <p:nvPr/>
        </p:nvCxnSpPr>
        <p:spPr>
          <a:xfrm>
            <a:off x="2945868" y="4317691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51A298-BCD6-7C1B-1FFE-6935BA7563E9}"/>
              </a:ext>
            </a:extLst>
          </p:cNvPr>
          <p:cNvCxnSpPr>
            <a:cxnSpLocks/>
          </p:cNvCxnSpPr>
          <p:nvPr/>
        </p:nvCxnSpPr>
        <p:spPr>
          <a:xfrm>
            <a:off x="2945868" y="4991689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C999C2-6ABF-8282-9094-00EBA5C52626}"/>
              </a:ext>
            </a:extLst>
          </p:cNvPr>
          <p:cNvCxnSpPr>
            <a:cxnSpLocks/>
          </p:cNvCxnSpPr>
          <p:nvPr/>
        </p:nvCxnSpPr>
        <p:spPr>
          <a:xfrm>
            <a:off x="2945868" y="5236617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8740C8-762F-E7DC-D296-0F29419F89A5}"/>
              </a:ext>
            </a:extLst>
          </p:cNvPr>
          <p:cNvCxnSpPr>
            <a:cxnSpLocks/>
          </p:cNvCxnSpPr>
          <p:nvPr/>
        </p:nvCxnSpPr>
        <p:spPr>
          <a:xfrm>
            <a:off x="2949826" y="5572093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8E5526-2C38-B4D0-34C1-7CEDD3A0B2B4}"/>
              </a:ext>
            </a:extLst>
          </p:cNvPr>
          <p:cNvCxnSpPr>
            <a:cxnSpLocks/>
          </p:cNvCxnSpPr>
          <p:nvPr/>
        </p:nvCxnSpPr>
        <p:spPr>
          <a:xfrm>
            <a:off x="2949826" y="6005543"/>
            <a:ext cx="637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80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09CFA9-FF34-48D1-3BB1-504BBB272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31" t="36624" r="71497" b="46730"/>
          <a:stretch/>
        </p:blipFill>
        <p:spPr>
          <a:xfrm>
            <a:off x="219333" y="1880018"/>
            <a:ext cx="4590131" cy="3319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E43134-E0A9-67DA-0676-ABD701389F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9" t="35020" r="27217" b="47655"/>
          <a:stretch/>
        </p:blipFill>
        <p:spPr>
          <a:xfrm>
            <a:off x="6533414" y="1555185"/>
            <a:ext cx="3442607" cy="3454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923DCD-14C6-779E-E544-3C2984A35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702" y="1880019"/>
            <a:ext cx="2353897" cy="29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0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3850</TotalTime>
  <Words>28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 Kristine Sandford Meitil</dc:creator>
  <cp:lastModifiedBy>Ida Kristine Sandford Meitil</cp:lastModifiedBy>
  <cp:revision>8</cp:revision>
  <dcterms:created xsi:type="dcterms:W3CDTF">2023-08-07T14:40:38Z</dcterms:created>
  <dcterms:modified xsi:type="dcterms:W3CDTF">2023-09-05T14:40:10Z</dcterms:modified>
</cp:coreProperties>
</file>