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5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D1D0-4635-B742-23AA-5043DC77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4E8B1-F859-0203-9F36-976DE16A1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710B-BB7D-0E03-9AA3-E733D92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5AC0-AE26-8FCA-0C6D-EE4BA7BD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882E5-23AE-2C9F-DB3A-859E6959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051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A5E6-167A-475F-D468-981B9F11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4E0F-26AA-76EA-FBEA-45D86C50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FC4F-F9F9-CEFE-F92F-4E7818DC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C1D1A-747C-0FBC-8C5E-A2FEBCE0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EE2D-3CBB-D28C-5BFC-E4F09780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442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AA524-A1BB-4F41-6AAA-09F942DA6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A841-28DF-1C26-3976-FC23569C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7DB7-B0BD-140F-5EDE-F9D68E46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671B-6C73-9BBE-3780-4ECD0DA7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7C618-94EB-6287-197B-87F6E2A5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352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CA0B-8C88-8A99-612C-B2845AD7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A913-52A5-6791-ED01-5B768990E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5270-F778-4489-F5F7-BA8E6B5B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EB476-6A5D-0CFE-DCB6-3A7B4D0F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0E280-178E-84E7-B3B2-12B897D3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08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9C5E-D21F-9C4C-776D-59208CE0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147D7-BD82-3148-665D-C02B341E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0C22-9B95-4245-B7AF-0E98E650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DCFA-4D02-66F3-4E36-46972C7B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7B11-C20C-7056-305D-95214C28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530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8A9D-F3F1-9427-0385-8DE8B41E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48BD-5CC1-4CC6-7A71-C49A930FC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4D03-4C81-40ED-3E1E-06A9D4323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155B6-3721-8075-8C0E-89AE5E5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7687-B970-ECF5-28BB-98E3DB41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0610-F09D-1511-B9CB-6AAB103F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627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B8A-83DA-E013-6897-6F456626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7A764-71DA-AF4A-085E-DC5815B9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A954D-C862-00F1-8E5F-4A14119D1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F1A71-8180-7C7C-2BB7-E8C1EBEF8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7CDED-F69F-EAB2-D6FB-7D49B3F4D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F031D-73F4-59FE-E7D2-A6059E1E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53774-16F9-F2FC-ACFC-6E37BD5F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9BCDB-8180-2FEE-EDD8-6796744C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497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5462-0653-DB14-C4E5-838F3F1B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F107F-BEEE-2306-20EE-F4B4C49D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C372B-0BCC-A61B-0AF9-1F4D33B3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CF6C-B146-3C84-0DB9-8BA77909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518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AF105-826A-B3E9-9DC9-F2416DDB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8A94B-8189-A967-8537-FF8582D3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32896-C0BE-AC2A-5550-DF3CCBCD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65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ED99-FCFC-558F-AF5C-26765387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C534-7A12-88F3-1A62-F672C198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F240D-40C3-22ED-EAAC-F8F2D86D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D8736-E008-BB50-9683-72C10C67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8210A-203A-4966-7B8A-1C1597A7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DC734-FAD5-A9DD-2957-85DACE39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78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7BE7-32FF-B8A3-3870-6EE66748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66B59-6599-CDE6-0192-502ED5AD5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EFBBC-96E9-5362-44B6-7F77AA725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C1288-7139-1AEF-81A1-A79965B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E24B-0E8F-CEE1-65E5-E141963D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9CB0F-78C4-C57E-6B8C-17A528F0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829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31583-08A2-4535-2FCE-EEC13114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32E7B-C608-26BC-D385-DC1DD048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5322-3EC8-DD1E-D68B-054E0F72F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5E78-5A0D-7B4E-ACBA-7212200951F7}" type="datetimeFigureOut">
              <a:rPr lang="en-DK" smtClean="0"/>
              <a:t>31/03/2023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3B5A-70B7-4AAB-0E36-FE5A5CDC7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6274-FA64-F4EF-26BA-40105CB32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A612-47FE-C24D-9587-663BC888AED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3489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4D87-1296-F9D9-3BE7-329A0B1F2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99932-2603-25F5-9CDD-ECA226984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779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48D62-7B33-4CD5-6F18-CE79BC81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790" y="1235155"/>
            <a:ext cx="3513432" cy="2942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9C221-2989-4BD1-3DAB-DE13AB1C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522" y="1235154"/>
            <a:ext cx="3513432" cy="2942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13CBB-C97A-A827-8E2F-FE712340E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58" y="1208312"/>
            <a:ext cx="3513432" cy="2942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D119A9-3B66-BA06-356A-FDE4D190F91A}"/>
              </a:ext>
            </a:extLst>
          </p:cNvPr>
          <p:cNvSpPr txBox="1"/>
          <p:nvPr/>
        </p:nvSpPr>
        <p:spPr>
          <a:xfrm>
            <a:off x="546957" y="4150811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Cyan: 615, O-Lig. Pink: 614, O-Pol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6FAA6-8588-346E-7768-11ED0E6F3626}"/>
              </a:ext>
            </a:extLst>
          </p:cNvPr>
          <p:cNvSpPr txBox="1"/>
          <p:nvPr/>
        </p:nvSpPr>
        <p:spPr>
          <a:xfrm>
            <a:off x="7825898" y="4150811"/>
            <a:ext cx="332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Cyan: 606, O-Pol. Pink: 611, O-Pol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A3C63-050A-B5A1-8E2E-E5A97E1CAD43}"/>
              </a:ext>
            </a:extLst>
          </p:cNvPr>
          <p:cNvSpPr txBox="1"/>
          <p:nvPr/>
        </p:nvSpPr>
        <p:spPr>
          <a:xfrm>
            <a:off x="4073143" y="4150811"/>
            <a:ext cx="35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Cyan: 586, ECA-Pol. Pink: 608, O-Pol</a:t>
            </a:r>
          </a:p>
        </p:txBody>
      </p:sp>
    </p:spTree>
    <p:extLst>
      <p:ext uri="{BB962C8B-B14F-4D97-AF65-F5344CB8AC3E}">
        <p14:creationId xmlns:p14="http://schemas.microsoft.com/office/powerpoint/2010/main" val="65357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2</cp:revision>
  <dcterms:created xsi:type="dcterms:W3CDTF">2023-03-31T13:19:56Z</dcterms:created>
  <dcterms:modified xsi:type="dcterms:W3CDTF">2023-03-31T13:29:26Z</dcterms:modified>
</cp:coreProperties>
</file>