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4"/>
    <p:restoredTop sz="96327"/>
  </p:normalViewPr>
  <p:slideViewPr>
    <p:cSldViewPr snapToGrid="0" showGuides="1">
      <p:cViewPr>
        <p:scale>
          <a:sx n="210" d="100"/>
          <a:sy n="210" d="100"/>
        </p:scale>
        <p:origin x="1784" y="-3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05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22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946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9645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006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821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18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728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777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087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86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93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935" y="2891265"/>
            <a:ext cx="7784978" cy="44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80010" y="3092768"/>
            <a:ext cx="4994910" cy="366903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1756881" y="4264029"/>
            <a:ext cx="3195772" cy="1838654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2037779" y="4051359"/>
            <a:ext cx="3134644" cy="1838654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183102" y="3047002"/>
            <a:ext cx="5184989" cy="353628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1782071" y="4264029"/>
            <a:ext cx="3180163" cy="1899821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2045358" y="4034646"/>
            <a:ext cx="3180163" cy="1899821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983125" y="3116656"/>
            <a:ext cx="4466673" cy="3734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5449798" y="3168667"/>
            <a:ext cx="587554" cy="14650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640132" y="3158421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633545" y="4166321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633545" y="427466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636474" y="4363206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633544" y="4728165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630162" y="491641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630162" y="500661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630162" y="508904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636976" y="5271885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630162" y="539627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636976" y="5698449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630162" y="583853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636976" y="6077273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630162" y="6395486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1786050" y="3184642"/>
            <a:ext cx="3619785" cy="3607586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1D3441-C3E6-6B7B-62AF-FB9F686F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72655" b="17133"/>
          <a:stretch/>
        </p:blipFill>
        <p:spPr>
          <a:xfrm rot="16200000" flipH="1">
            <a:off x="3194446" y="915263"/>
            <a:ext cx="787434" cy="37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2521E-3791-BC9C-C2F4-98F9DAF2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0237" r="35464" b="6655"/>
          <a:stretch/>
        </p:blipFill>
        <p:spPr>
          <a:xfrm>
            <a:off x="816909" y="3024188"/>
            <a:ext cx="4507422" cy="380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494903" y="308428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494131" y="414992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497039" y="4309544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497039" y="4442635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493635" y="4837822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491747" y="5026493"/>
            <a:ext cx="397866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GTxx9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492181" y="513215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492180" y="5209368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497039" y="5403702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497039" y="5489950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497038" y="5803611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498492" y="5956632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491747" y="6124459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497038" y="6419954"/>
            <a:ext cx="40427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675" dirty="0"/>
              <a:t>GTx17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1659421" y="3118542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1657051" y="6701861"/>
            <a:ext cx="3586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1659421" y="4149924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1659421" y="4314732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1657051" y="4476149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1657051" y="4828637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1657051" y="5046011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1660113" y="5183467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1657051" y="523551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1657051" y="5452889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1657051" y="5832013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1657051" y="596978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1659277" y="6158490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1659277" y="6402305"/>
            <a:ext cx="3584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AD9C9-956F-AE37-4B34-D5A976BE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5" t="2071" r="31286" b="6339"/>
          <a:stretch/>
        </p:blipFill>
        <p:spPr>
          <a:xfrm>
            <a:off x="1080655" y="2276310"/>
            <a:ext cx="5322026" cy="5051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616778" y="2532049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616133" y="387874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616134" y="410206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608856" y="4267990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608858" y="4769197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608857" y="502414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608858" y="515630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608859" y="5264025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608860" y="5510863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608861" y="5627271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616134" y="6030771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614237" y="6236200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614237" y="6451644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614237" y="6827756"/>
            <a:ext cx="752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800" dirty="0">
                <a:latin typeface="Arial" panose="020B0604020202020204" pitchFamily="34" charset="0"/>
                <a:cs typeface="Arial" panose="020B0604020202020204" pitchFamily="34" charset="0"/>
              </a:rPr>
              <a:t>GT135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1659699" y="2588635"/>
            <a:ext cx="4625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1657049" y="6827756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1659421" y="3896037"/>
            <a:ext cx="4621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1659421" y="4105163"/>
            <a:ext cx="4621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1657051" y="4315385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1657051" y="4778848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1657051" y="5055856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1660112" y="5305076"/>
            <a:ext cx="46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1657051" y="5232108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1657051" y="5585409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1657051" y="5659737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1657051" y="6075801"/>
            <a:ext cx="4623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1659277" y="6257880"/>
            <a:ext cx="4621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1659275" y="6501696"/>
            <a:ext cx="4621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81FB87-F8FB-2432-7D69-7925C6273B59}"/>
              </a:ext>
            </a:extLst>
          </p:cNvPr>
          <p:cNvCxnSpPr>
            <a:cxnSpLocks/>
          </p:cNvCxnSpPr>
          <p:nvPr/>
        </p:nvCxnSpPr>
        <p:spPr>
          <a:xfrm>
            <a:off x="1655599" y="7206648"/>
            <a:ext cx="4625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A70126B-0E08-DE79-00FF-E5D2878F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21" y="2606323"/>
            <a:ext cx="283937" cy="14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123375" y="4081698"/>
            <a:ext cx="2581949" cy="186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3675046" y="3898979"/>
            <a:ext cx="1936466" cy="1943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33" y="4081698"/>
            <a:ext cx="1324067" cy="164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3878</TotalTime>
  <Words>42</Words>
  <Application>Microsoft Macintosh PowerPoint</Application>
  <PresentationFormat>A4 Paper (210x297 mm)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14</cp:revision>
  <dcterms:created xsi:type="dcterms:W3CDTF">2023-08-07T14:40:38Z</dcterms:created>
  <dcterms:modified xsi:type="dcterms:W3CDTF">2024-01-18T10:30:09Z</dcterms:modified>
</cp:coreProperties>
</file>