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 showGuides="1">
      <p:cViewPr varScale="1">
        <p:scale>
          <a:sx n="81" d="100"/>
          <a:sy n="81" d="100"/>
        </p:scale>
        <p:origin x="3248" y="17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CE0-04AB-AF48-A022-B708D6394483}" type="datetimeFigureOut">
              <a:rPr lang="en-DK" smtClean="0"/>
              <a:t>28/02/2023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8D6-2A6E-3D4D-B2CB-A9483BA8F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3057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CE0-04AB-AF48-A022-B708D6394483}" type="datetimeFigureOut">
              <a:rPr lang="en-DK" smtClean="0"/>
              <a:t>28/02/2023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8D6-2A6E-3D4D-B2CB-A9483BA8F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1451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CE0-04AB-AF48-A022-B708D6394483}" type="datetimeFigureOut">
              <a:rPr lang="en-DK" smtClean="0"/>
              <a:t>28/02/2023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8D6-2A6E-3D4D-B2CB-A9483BA8F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39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CE0-04AB-AF48-A022-B708D6394483}" type="datetimeFigureOut">
              <a:rPr lang="en-DK" smtClean="0"/>
              <a:t>28/02/2023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8D6-2A6E-3D4D-B2CB-A9483BA8F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907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CE0-04AB-AF48-A022-B708D6394483}" type="datetimeFigureOut">
              <a:rPr lang="en-DK" smtClean="0"/>
              <a:t>28/02/2023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8D6-2A6E-3D4D-B2CB-A9483BA8F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3312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CE0-04AB-AF48-A022-B708D6394483}" type="datetimeFigureOut">
              <a:rPr lang="en-DK" smtClean="0"/>
              <a:t>28/02/2023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8D6-2A6E-3D4D-B2CB-A9483BA8F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3207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CE0-04AB-AF48-A022-B708D6394483}" type="datetimeFigureOut">
              <a:rPr lang="en-DK" smtClean="0"/>
              <a:t>28/02/2023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8D6-2A6E-3D4D-B2CB-A9483BA8F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130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CE0-04AB-AF48-A022-B708D6394483}" type="datetimeFigureOut">
              <a:rPr lang="en-DK" smtClean="0"/>
              <a:t>28/02/2023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8D6-2A6E-3D4D-B2CB-A9483BA8F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5897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CE0-04AB-AF48-A022-B708D6394483}" type="datetimeFigureOut">
              <a:rPr lang="en-DK" smtClean="0"/>
              <a:t>28/02/2023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8D6-2A6E-3D4D-B2CB-A9483BA8F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3657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CE0-04AB-AF48-A022-B708D6394483}" type="datetimeFigureOut">
              <a:rPr lang="en-DK" smtClean="0"/>
              <a:t>28/02/2023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8D6-2A6E-3D4D-B2CB-A9483BA8F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8382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CE0-04AB-AF48-A022-B708D6394483}" type="datetimeFigureOut">
              <a:rPr lang="en-DK" smtClean="0"/>
              <a:t>28/02/2023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8D6-2A6E-3D4D-B2CB-A9483BA8F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9365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A3CE0-04AB-AF48-A022-B708D6394483}" type="datetimeFigureOut">
              <a:rPr lang="en-DK" smtClean="0"/>
              <a:t>28/02/2023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FA8D6-2A6E-3D4D-B2CB-A9483BA8F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4105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3" Type="http://schemas.openxmlformats.org/officeDocument/2006/relationships/image" Target="../media/image22.svg"/><Relationship Id="rId21" Type="http://schemas.openxmlformats.org/officeDocument/2006/relationships/image" Target="../media/image40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2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22.svg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6.sv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1239B7F-0323-B42C-7739-A071E8D455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574" t="21168" r="50105" b="39716"/>
          <a:stretch/>
        </p:blipFill>
        <p:spPr>
          <a:xfrm>
            <a:off x="3065725" y="7680726"/>
            <a:ext cx="2490953" cy="152341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F5CC110-8E81-9021-76E6-A49CC56494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076" t="16192" r="49655" b="52084"/>
          <a:stretch/>
        </p:blipFill>
        <p:spPr>
          <a:xfrm>
            <a:off x="2907536" y="6614513"/>
            <a:ext cx="2144376" cy="123554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0393153-BD4F-AA8E-4539-709FFE3507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62061" b="60015"/>
          <a:stretch/>
        </p:blipFill>
        <p:spPr>
          <a:xfrm>
            <a:off x="2734248" y="5228311"/>
            <a:ext cx="2601845" cy="155728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06CA539-37BF-1648-015E-B900D316DB6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188" t="10102" r="62590" b="65206"/>
          <a:stretch/>
        </p:blipFill>
        <p:spPr>
          <a:xfrm>
            <a:off x="2789695" y="8940793"/>
            <a:ext cx="2278387" cy="96169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5C64465-9D9D-A1FD-D2C2-38288DFABA2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7703" t="17956" r="62642" b="67067"/>
          <a:stretch/>
        </p:blipFill>
        <p:spPr>
          <a:xfrm>
            <a:off x="540039" y="9192454"/>
            <a:ext cx="2033751" cy="58332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0E9D849-5E8A-2B33-986B-9DB78A947CD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6782" t="7340" r="66552" b="55823"/>
          <a:stretch/>
        </p:blipFill>
        <p:spPr>
          <a:xfrm>
            <a:off x="449052" y="7926541"/>
            <a:ext cx="1828800" cy="143466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66DE1F6-46A3-3983-EA94-FAAD5B2022B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8854" t="11271" r="54823" b="37274"/>
          <a:stretch/>
        </p:blipFill>
        <p:spPr>
          <a:xfrm>
            <a:off x="2900588" y="64807"/>
            <a:ext cx="2490952" cy="200397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FC82216-1522-9D62-FEEC-0C534B78EABA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8966" t="15914" r="54713" b="32631"/>
          <a:stretch/>
        </p:blipFill>
        <p:spPr>
          <a:xfrm>
            <a:off x="2845141" y="3425200"/>
            <a:ext cx="2490952" cy="200397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8587812C-3C27-6369-2CFB-5540FE6C9389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5280" t="10360" r="56782" b="49655"/>
          <a:stretch/>
        </p:blipFill>
        <p:spPr>
          <a:xfrm>
            <a:off x="2789695" y="1867918"/>
            <a:ext cx="2601845" cy="155728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DED40CCC-CFFC-A6CE-D039-D247022E2635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33103" r="42989"/>
          <a:stretch/>
        </p:blipFill>
        <p:spPr>
          <a:xfrm>
            <a:off x="-63328" y="-383633"/>
            <a:ext cx="3736695" cy="88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2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62F058A-9E66-8AAE-AAF6-FBB4AAB2AE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33" t="13000" r="61556" b="50000"/>
          <a:stretch/>
        </p:blipFill>
        <p:spPr>
          <a:xfrm>
            <a:off x="2072640" y="767078"/>
            <a:ext cx="1996440" cy="144102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043D809-A0DE-9E53-984B-D7D3F1CEB2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0666" t="20697" r="56444" b="49999"/>
          <a:stretch/>
        </p:blipFill>
        <p:spPr>
          <a:xfrm>
            <a:off x="2168971" y="1998981"/>
            <a:ext cx="1569720" cy="114130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6CAABED-A54B-3918-2205-486579CD4DF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5747" t="15217" r="55142" b="48413"/>
          <a:stretch/>
        </p:blipFill>
        <p:spPr>
          <a:xfrm>
            <a:off x="3868798" y="853439"/>
            <a:ext cx="1996440" cy="141647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296F5A4-6CE1-5F31-386C-E434FA9FF58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1857" t="16718" r="52000" b="55891"/>
          <a:stretch/>
        </p:blipFill>
        <p:spPr>
          <a:xfrm>
            <a:off x="2072640" y="7318585"/>
            <a:ext cx="1792862" cy="10668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BA48530-D83D-E329-C103-7B3B82CE52F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25111" t="22566" r="50222" b="62173"/>
          <a:stretch/>
        </p:blipFill>
        <p:spPr>
          <a:xfrm>
            <a:off x="4026091" y="4186768"/>
            <a:ext cx="1691640" cy="59436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DA763C8-B2E0-CAC5-3985-33709B3F2DB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20667" t="14521" r="59254" b="51979"/>
          <a:stretch/>
        </p:blipFill>
        <p:spPr>
          <a:xfrm>
            <a:off x="2120522" y="2910840"/>
            <a:ext cx="1377058" cy="130471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572B21E-7062-C493-CAA7-DD1347972F3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22889" t="17674" r="47999" b="32891"/>
          <a:stretch/>
        </p:blipFill>
        <p:spPr>
          <a:xfrm>
            <a:off x="2072640" y="4124961"/>
            <a:ext cx="1996440" cy="1925319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34996EC-39F6-6D7F-C301-DE2C729BEE2A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16889" t="11891" r="54000" b="38804"/>
          <a:stretch/>
        </p:blipFill>
        <p:spPr>
          <a:xfrm>
            <a:off x="4027170" y="2191595"/>
            <a:ext cx="1996440" cy="192024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55223B78-E72F-01E4-131C-EE63B7023C3F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18111" t="15217" r="55889" b="46000"/>
          <a:stretch/>
        </p:blipFill>
        <p:spPr>
          <a:xfrm>
            <a:off x="2179320" y="5926666"/>
            <a:ext cx="1783080" cy="1510454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E2DCCBA-0EB7-D554-96D0-8D37A3B9510D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25111" t="10478" r="59111" b="10478"/>
          <a:stretch/>
        </p:blipFill>
        <p:spPr>
          <a:xfrm>
            <a:off x="37533" y="767078"/>
            <a:ext cx="2794378" cy="795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1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2792493-4F4E-8BC6-75AA-8514A53E1C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111" t="48152" r="59111" b="10478"/>
          <a:stretch/>
        </p:blipFill>
        <p:spPr>
          <a:xfrm>
            <a:off x="2749220" y="418329"/>
            <a:ext cx="4849760" cy="722166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B3072C8-D1DF-45E6-32BA-56DB4C7DA0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111" t="10478" r="59111" b="50751"/>
          <a:stretch/>
        </p:blipFill>
        <p:spPr>
          <a:xfrm>
            <a:off x="-360409" y="0"/>
            <a:ext cx="4975673" cy="6943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C7652D-86EF-959F-180D-A7FEA48CE68C}"/>
              </a:ext>
            </a:extLst>
          </p:cNvPr>
          <p:cNvSpPr txBox="1"/>
          <p:nvPr/>
        </p:nvSpPr>
        <p:spPr>
          <a:xfrm>
            <a:off x="689138" y="7099665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b="1" dirty="0"/>
              <a:t>X617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7C09586-F621-58A6-AC61-37680C425B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857" t="16718" r="52000" b="55891"/>
          <a:stretch/>
        </p:blipFill>
        <p:spPr>
          <a:xfrm>
            <a:off x="355012" y="7238164"/>
            <a:ext cx="3233601" cy="19240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237205-6C00-7ED7-016D-81EC6A0FA3C6}"/>
              </a:ext>
            </a:extLst>
          </p:cNvPr>
          <p:cNvSpPr txBox="1"/>
          <p:nvPr/>
        </p:nvSpPr>
        <p:spPr>
          <a:xfrm>
            <a:off x="689138" y="8880254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b="1" dirty="0"/>
              <a:t>X609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1C5EB0D-D42A-D46B-4502-EDBC0531AAD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0666" t="20697" r="56444" b="49999"/>
          <a:stretch/>
        </p:blipFill>
        <p:spPr>
          <a:xfrm>
            <a:off x="3529401" y="7098781"/>
            <a:ext cx="2639461" cy="19190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EF1E3F-2997-7C51-D968-495F42915D8F}"/>
              </a:ext>
            </a:extLst>
          </p:cNvPr>
          <p:cNvSpPr txBox="1"/>
          <p:nvPr/>
        </p:nvSpPr>
        <p:spPr>
          <a:xfrm>
            <a:off x="3827836" y="887934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b="1" dirty="0"/>
              <a:t>X606</a:t>
            </a:r>
          </a:p>
        </p:txBody>
      </p:sp>
    </p:spTree>
    <p:extLst>
      <p:ext uri="{BB962C8B-B14F-4D97-AF65-F5344CB8AC3E}">
        <p14:creationId xmlns:p14="http://schemas.microsoft.com/office/powerpoint/2010/main" val="132547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9EB0AB4-FFB0-04C5-B0D9-3E71BD59E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33" t="13000" r="61556" b="50000"/>
          <a:stretch/>
        </p:blipFill>
        <p:spPr>
          <a:xfrm>
            <a:off x="0" y="159264"/>
            <a:ext cx="3773230" cy="272351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08F05DA-520A-1F34-CD2D-FF03BCE463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5747" t="15217" r="55142" b="48413"/>
          <a:stretch/>
        </p:blipFill>
        <p:spPr>
          <a:xfrm>
            <a:off x="3233770" y="311686"/>
            <a:ext cx="3773231" cy="267710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1411D0E-B0B1-DB8E-414F-538F492F8D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5111" t="22566" r="50222" b="62173"/>
          <a:stretch/>
        </p:blipFill>
        <p:spPr>
          <a:xfrm>
            <a:off x="95638" y="8623408"/>
            <a:ext cx="3197164" cy="112332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1150F23-ECA2-2090-39C3-6B33916523A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667" t="14521" r="59254" b="51979"/>
          <a:stretch/>
        </p:blipFill>
        <p:spPr>
          <a:xfrm>
            <a:off x="61698" y="6171887"/>
            <a:ext cx="2602611" cy="246587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BD8232F-169E-790F-6AAF-DFFF08ABB1F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22889" t="17674" r="47999" b="32891"/>
          <a:stretch/>
        </p:blipFill>
        <p:spPr>
          <a:xfrm>
            <a:off x="0" y="2776497"/>
            <a:ext cx="3773230" cy="363881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B4A0923-F95E-AA7B-2F19-31811E95894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16889" t="11891" r="54000" b="38804"/>
          <a:stretch/>
        </p:blipFill>
        <p:spPr>
          <a:xfrm>
            <a:off x="3503501" y="2834436"/>
            <a:ext cx="3773230" cy="362921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DD28D19-84A4-1E17-D185-2C6C53677817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18111" t="15217" r="55889" b="46000"/>
          <a:stretch/>
        </p:blipFill>
        <p:spPr>
          <a:xfrm>
            <a:off x="3565199" y="6415310"/>
            <a:ext cx="3369985" cy="28547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0AC084-DD94-09EA-BE97-F32E0840913B}"/>
              </a:ext>
            </a:extLst>
          </p:cNvPr>
          <p:cNvSpPr txBox="1"/>
          <p:nvPr/>
        </p:nvSpPr>
        <p:spPr>
          <a:xfrm>
            <a:off x="3980236" y="919273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b="1" dirty="0"/>
              <a:t>X614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798405-6C71-E501-A49C-1894D49A97A9}"/>
              </a:ext>
            </a:extLst>
          </p:cNvPr>
          <p:cNvSpPr txBox="1"/>
          <p:nvPr/>
        </p:nvSpPr>
        <p:spPr>
          <a:xfrm>
            <a:off x="3980236" y="6304611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b="1" dirty="0"/>
              <a:t>X613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A663FF-8D30-C0C9-2EEF-2281B0C1A161}"/>
              </a:ext>
            </a:extLst>
          </p:cNvPr>
          <p:cNvSpPr txBox="1"/>
          <p:nvPr/>
        </p:nvSpPr>
        <p:spPr>
          <a:xfrm>
            <a:off x="474894" y="9469737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b="1" dirty="0"/>
              <a:t>X610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A89B8F-A29B-0A89-3447-308A32B25048}"/>
              </a:ext>
            </a:extLst>
          </p:cNvPr>
          <p:cNvSpPr txBox="1"/>
          <p:nvPr/>
        </p:nvSpPr>
        <p:spPr>
          <a:xfrm>
            <a:off x="474894" y="848490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b="1" dirty="0"/>
              <a:t>X611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4B9409-E3BC-6D9E-382F-7C691CB2C890}"/>
              </a:ext>
            </a:extLst>
          </p:cNvPr>
          <p:cNvSpPr txBox="1"/>
          <p:nvPr/>
        </p:nvSpPr>
        <p:spPr>
          <a:xfrm>
            <a:off x="514664" y="6202431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b="1" dirty="0"/>
              <a:t>X612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DA175C-044E-044B-B9C9-90713F1AE37C}"/>
              </a:ext>
            </a:extLst>
          </p:cNvPr>
          <p:cNvSpPr txBox="1"/>
          <p:nvPr/>
        </p:nvSpPr>
        <p:spPr>
          <a:xfrm>
            <a:off x="3980236" y="2739593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b="1" dirty="0"/>
              <a:t>X608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B347D-CCA5-1444-7DA5-E5C6A33DBB94}"/>
              </a:ext>
            </a:extLst>
          </p:cNvPr>
          <p:cNvSpPr txBox="1"/>
          <p:nvPr/>
        </p:nvSpPr>
        <p:spPr>
          <a:xfrm>
            <a:off x="580140" y="2605776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b="1" dirty="0"/>
              <a:t>X605</a:t>
            </a:r>
          </a:p>
        </p:txBody>
      </p:sp>
    </p:spTree>
    <p:extLst>
      <p:ext uri="{BB962C8B-B14F-4D97-AF65-F5344CB8AC3E}">
        <p14:creationId xmlns:p14="http://schemas.microsoft.com/office/powerpoint/2010/main" val="175230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187</TotalTime>
  <Words>10</Words>
  <Application>Microsoft Macintosh PowerPoint</Application>
  <PresentationFormat>A4 Paper (210x297 mm)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 Kristine Sandford Meitil</dc:creator>
  <cp:lastModifiedBy>Ida Kristine Sandford Meitil</cp:lastModifiedBy>
  <cp:revision>3</cp:revision>
  <dcterms:created xsi:type="dcterms:W3CDTF">2023-02-08T13:29:12Z</dcterms:created>
  <dcterms:modified xsi:type="dcterms:W3CDTF">2023-02-28T13:27:37Z</dcterms:modified>
</cp:coreProperties>
</file>