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 showGuides="1">
      <p:cViewPr>
        <p:scale>
          <a:sx n="176" d="100"/>
          <a:sy n="176" d="100"/>
        </p:scale>
        <p:origin x="-1048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CAD-138B-D7BD-98E4-AC8916A4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49C0-572F-329D-E879-668EA43B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3EC4-A89F-7D09-80A5-A56805C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29AC-48BE-789A-ACD8-B0C8357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5CE3-F052-4E30-54E1-FE11608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2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013-9E38-4132-58CD-D7C35DB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C6DD-DFE0-25C6-66AD-0E4A286F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A4A2-C82C-5393-95F8-E5FB9649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9AD-51C6-6DBD-521D-80BCDF5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C180-7D15-A8DE-2229-528BBEEF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8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E6B68-BF9E-221F-E72B-D1501E29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5062-205B-DBA4-319B-89AF1032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B815-45E9-D8A3-6001-0BD14FDC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ABD-66EC-E9F4-01C8-390B7C1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60B0-C938-8B9D-560D-CB055E6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30E8-18EF-CD9C-8B03-673B5D59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422D-F24F-5E61-805C-61F98EB4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6C56-B789-CDCD-78A6-F8E4E73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9A0D-5B38-BD3E-0285-956A1209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473-2EF4-D9A6-0549-51287B9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73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1E4-F313-4CA7-F92A-DF5CB568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7E0-CF28-2A5D-6968-3C7A2BAD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2F9E-5D5D-E060-7880-6FC810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ABF1-E538-8478-84F8-6132112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E25-6EA1-7089-2E4D-6385BE6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713B-EBD4-99CD-A266-D00886AD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704-9522-935C-CFB7-D1EF1602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9899-A81B-4E14-F027-E0732B23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8BB4-009C-B2D5-CBF3-E4E516BE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A7D1-6A70-EC39-F895-4EB6CA3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3C06-EB66-4D07-6803-6B8B02D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77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51FC-4E0F-0F31-C8BB-CE4667F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CB18-B75C-5D71-132F-5AD5E105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F26D-4DEB-FE6E-FBC3-FDB62AD4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77EB-DAF7-9492-E4B7-F6EF65BA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39D3-DBA0-D515-CC94-79BD4E3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B351-8326-1408-E3EA-80B25AEB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96C4-B0AA-D1F9-9494-559FED4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9AA81-1EF3-477F-F515-C64B5C6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27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10D6-61D5-FF58-33A1-0A2ACCF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D004-110C-533E-DD35-6B56724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1917-78DE-6A82-98CD-A698CD5A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1CC7-6D61-5767-C859-4A124818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35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4F5-389A-5A61-4D51-170AEEC1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954C7-2A8C-1802-53C2-8F54B03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E0E8-E2BD-67FD-B83B-870DC27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64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090-DEF9-1054-89B8-2147246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F65-4820-6B48-6E0C-FDB81EE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6FF7-C4BA-F6B0-DCFF-87D6B883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157C-2666-34D1-22C6-6D66785F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C72A-09A4-D912-13C4-A065A3E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D236-CBCC-29B1-8F71-D240763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27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D5C-EBBC-BBE4-3F10-6DE30ED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12BB-C61E-4528-0BD8-C8DA9745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A20F-B13C-9235-C0CF-E04483DC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FE7E-ABBF-817C-5640-D978409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A413-8767-5C54-6480-70235E0B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9177-96CE-4F86-3FAF-0B5DD0B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2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CC87-0985-A91E-8AB6-E4EAED4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F1C5-8465-2BF6-5F54-170A8EAE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5D6-EFD6-EDCF-1D72-358BD09A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08/08/2023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F5AF-2B02-5459-CFA7-62C81156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E01B-1C4B-FE60-C467-34A1E64C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3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774" y="-236306"/>
            <a:ext cx="13839961" cy="78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142240" y="121920"/>
            <a:ext cx="8879840" cy="652272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3123344" y="2204162"/>
            <a:ext cx="5681372" cy="3268719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3622718" y="1826081"/>
            <a:ext cx="5572700" cy="3268719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325515" y="40559"/>
            <a:ext cx="9217759" cy="628672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3168126" y="2204162"/>
            <a:ext cx="5653623" cy="3377459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3636192" y="1796370"/>
            <a:ext cx="5653623" cy="3377459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1747777" y="164387"/>
            <a:ext cx="7940752" cy="663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9688529" y="256852"/>
            <a:ext cx="1044541" cy="2604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1138012" y="23863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1126302" y="203045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1126302" y="222306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1131509" y="238047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1126301" y="302929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1120288" y="336395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1120288" y="352431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1120288" y="367086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1132402" y="399590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1120288" y="421703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1132402" y="4754242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1120288" y="500327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1132402" y="542770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1120288" y="599342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3175200" y="285252"/>
            <a:ext cx="6435174" cy="6413487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219333" y="1880018"/>
            <a:ext cx="4590131" cy="331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6533414" y="1555185"/>
            <a:ext cx="3442607" cy="345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2" y="1880019"/>
            <a:ext cx="2353897" cy="29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5</cp:revision>
  <dcterms:created xsi:type="dcterms:W3CDTF">2023-08-07T14:40:38Z</dcterms:created>
  <dcterms:modified xsi:type="dcterms:W3CDTF">2023-08-09T08:49:40Z</dcterms:modified>
</cp:coreProperties>
</file>