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5"/>
    <p:restoredTop sz="96327"/>
  </p:normalViewPr>
  <p:slideViewPr>
    <p:cSldViewPr snapToGrid="0" showGuides="1">
      <p:cViewPr>
        <p:scale>
          <a:sx n="119" d="100"/>
          <a:sy n="119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CAD-138B-D7BD-98E4-AC8916A4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49C0-572F-329D-E879-668EA43B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3EC4-A89F-7D09-80A5-A56805C6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29AC-48BE-789A-ACD8-B0C8357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5CE3-F052-4E30-54E1-FE11608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2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5013-9E38-4132-58CD-D7C35DB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C6DD-DFE0-25C6-66AD-0E4A286F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A4A2-C82C-5393-95F8-E5FB9649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9AD-51C6-6DBD-521D-80BCDF5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C180-7D15-A8DE-2229-528BBEEF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8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E6B68-BF9E-221F-E72B-D1501E29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5062-205B-DBA4-319B-89AF1032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B815-45E9-D8A3-6001-0BD14FDC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AABD-66EC-E9F4-01C8-390B7C11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60B0-C938-8B9D-560D-CB055E6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30E8-18EF-CD9C-8B03-673B5D59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422D-F24F-5E61-805C-61F98EB4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6C56-B789-CDCD-78A6-F8E4E73A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9A0D-5B38-BD3E-0285-956A1209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8473-2EF4-D9A6-0549-51287B9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73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D1E4-F313-4CA7-F92A-DF5CB568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7E0-CF28-2A5D-6968-3C7A2BAD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2F9E-5D5D-E060-7880-6FC810D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ABF1-E538-8478-84F8-61321123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1E25-6EA1-7089-2E4D-6385BE6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713B-EBD4-99CD-A266-D00886AD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704-9522-935C-CFB7-D1EF1602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9899-A81B-4E14-F027-E0732B23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8BB4-009C-B2D5-CBF3-E4E516BE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A7D1-6A70-EC39-F895-4EB6CA3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3C06-EB66-4D07-6803-6B8B02D4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77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51FC-4E0F-0F31-C8BB-CE4667F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DCB18-B75C-5D71-132F-5AD5E105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F26D-4DEB-FE6E-FBC3-FDB62AD4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77EB-DAF7-9492-E4B7-F6EF65BA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39D3-DBA0-D515-CC94-79BD4E3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B351-8326-1408-E3EA-80B25AEB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196C4-B0AA-D1F9-9494-559FED4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9AA81-1EF3-477F-F515-C64B5C6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27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10D6-61D5-FF58-33A1-0A2ACCF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AD004-110C-533E-DD35-6B56724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41917-78DE-6A82-98CD-A698CD5A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1CC7-6D61-5767-C859-4A124818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35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EF4F5-389A-5A61-4D51-170AEEC1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954C7-2A8C-1802-53C2-8F54B037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E0E8-E2BD-67FD-B83B-870DC27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64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1090-DEF9-1054-89B8-2147246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8F65-4820-6B48-6E0C-FDB81EE4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6FF7-C4BA-F6B0-DCFF-87D6B883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157C-2666-34D1-22C6-6D66785F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C72A-09A4-D912-13C4-A065A3E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D236-CBCC-29B1-8F71-D240763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27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D5C-EBBC-BBE4-3F10-6DE30ED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12BB-C61E-4528-0BD8-C8DA9745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A20F-B13C-9235-C0CF-E04483DC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FE7E-ABBF-817C-5640-D978409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A413-8767-5C54-6480-70235E0B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9177-96CE-4F86-3FAF-0B5DD0B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2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3CC87-0985-A91E-8AB6-E4EAED4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F1C5-8465-2BF6-5F54-170A8EAE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D5D6-EFD6-EDCF-1D72-358BD09A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E684-E7C7-AB40-9547-67D2F7A3A955}" type="datetimeFigureOut">
              <a:rPr lang="en-DK" smtClean="0"/>
              <a:t>01/12/2023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F5AF-2B02-5459-CFA7-62C81156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E01B-1C4B-FE60-C467-34A1E64C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3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9821-5799-17B6-5AF8-EF28226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774" y="-236306"/>
            <a:ext cx="13839961" cy="78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5244" r="32334" b="12812"/>
          <a:stretch/>
        </p:blipFill>
        <p:spPr>
          <a:xfrm>
            <a:off x="142240" y="121920"/>
            <a:ext cx="8879840" cy="652272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652CF-6247-ED6C-74DE-11CE39750DE0}"/>
              </a:ext>
            </a:extLst>
          </p:cNvPr>
          <p:cNvGrpSpPr/>
          <p:nvPr/>
        </p:nvGrpSpPr>
        <p:grpSpPr>
          <a:xfrm>
            <a:off x="3123344" y="2204162"/>
            <a:ext cx="5681372" cy="3268719"/>
            <a:chOff x="3123344" y="2204162"/>
            <a:chExt cx="5681372" cy="3268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00FF44-07A3-515D-7629-64E156763F69}"/>
              </a:ext>
            </a:extLst>
          </p:cNvPr>
          <p:cNvGrpSpPr/>
          <p:nvPr/>
        </p:nvGrpSpPr>
        <p:grpSpPr>
          <a:xfrm rot="16200000">
            <a:off x="3622718" y="1826081"/>
            <a:ext cx="5572700" cy="3268719"/>
            <a:chOff x="3123344" y="2204162"/>
            <a:chExt cx="5681372" cy="32687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D911F4-07E7-DF23-1A30-0832CB13B6D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749F3A-E51C-B1B6-3B87-39AD91632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5D60E-3DEA-A7F4-A5F7-1AD3546435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A3AB02-EFE3-A1CD-CB9F-D4AF1AADFF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8D54B-CF50-CBF8-C64E-BA371E8E9B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1DBA55-2E42-509D-7CD4-8CCF6483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7ECD65-5B1F-21E3-E67E-0E9AC2933D0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C0AF5-E273-0159-44E6-AA95FA11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1B997-DE4E-A6A9-569F-685BE1A7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7783B-14DE-B1C7-1E4E-93EBBD8994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69A65-7DE4-1ACD-2F75-A0EFC6F3F92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5214" r="30526" b="15840"/>
          <a:stretch/>
        </p:blipFill>
        <p:spPr>
          <a:xfrm>
            <a:off x="-325515" y="40559"/>
            <a:ext cx="9217759" cy="628672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0EC95-B1C1-210C-ACB6-67C958594180}"/>
              </a:ext>
            </a:extLst>
          </p:cNvPr>
          <p:cNvGrpSpPr/>
          <p:nvPr/>
        </p:nvGrpSpPr>
        <p:grpSpPr>
          <a:xfrm>
            <a:off x="3168126" y="2204162"/>
            <a:ext cx="5653623" cy="3377459"/>
            <a:chOff x="3168126" y="2204162"/>
            <a:chExt cx="5653623" cy="33774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16082BD-E051-9F29-B713-B534CDAA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3D4DD-A428-FD0C-C6FC-BB45ADB8A6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5DCA9-C62D-6813-BBDE-726AC7B64267}"/>
              </a:ext>
            </a:extLst>
          </p:cNvPr>
          <p:cNvGrpSpPr/>
          <p:nvPr/>
        </p:nvGrpSpPr>
        <p:grpSpPr>
          <a:xfrm rot="16200000">
            <a:off x="3636192" y="1796370"/>
            <a:ext cx="5653623" cy="3377459"/>
            <a:chOff x="3168126" y="2204162"/>
            <a:chExt cx="5653623" cy="3377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AEBCCC-6667-EA00-42F1-E04D9E02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C3AFED-E30B-08BA-0CC9-F9518E7453A5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3E7E4E-3BA2-7F97-223A-FB93B4C383DB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95C1BF-6793-B1AE-1E54-576F943B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1A8553-C458-C43E-718D-E0BEE6EC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57ABDF-BEB2-0220-7511-F1A2629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258D6-2DEE-90F5-B198-69F2FF86815F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F3DCF4-70EF-43DA-DB77-DC958807CDA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F86290-8B72-2386-5EC6-8F73A140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AB112B-640F-DFED-838B-A4CDC4116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20B461-753C-BD9A-194C-A5A71DA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0C691C-CA39-73F2-8340-C6B054B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42513D-3CAA-FB1A-FED4-CEA6CFF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D143-8EFD-315B-61A2-399CCABFB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32254" b="17133"/>
          <a:stretch/>
        </p:blipFill>
        <p:spPr>
          <a:xfrm>
            <a:off x="1747777" y="164387"/>
            <a:ext cx="7940752" cy="663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CFCE-042E-F908-41EF-61341341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t="10474" r="84355" b="44836"/>
          <a:stretch/>
        </p:blipFill>
        <p:spPr>
          <a:xfrm>
            <a:off x="9688529" y="256852"/>
            <a:ext cx="1044541" cy="2604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F20A-5EEA-CD37-1E18-7A1981CB50E7}"/>
              </a:ext>
            </a:extLst>
          </p:cNvPr>
          <p:cNvSpPr txBox="1"/>
          <p:nvPr/>
        </p:nvSpPr>
        <p:spPr>
          <a:xfrm>
            <a:off x="1138012" y="23863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64AA-2A9B-37F6-F033-46C9F7940DF2}"/>
              </a:ext>
            </a:extLst>
          </p:cNvPr>
          <p:cNvSpPr txBox="1"/>
          <p:nvPr/>
        </p:nvSpPr>
        <p:spPr>
          <a:xfrm>
            <a:off x="1126302" y="2030459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1C75-D89A-6267-B583-D3DDA1026208}"/>
              </a:ext>
            </a:extLst>
          </p:cNvPr>
          <p:cNvSpPr txBox="1"/>
          <p:nvPr/>
        </p:nvSpPr>
        <p:spPr>
          <a:xfrm>
            <a:off x="1126302" y="222306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ADA76-4C8F-D986-31C1-F3C84E945178}"/>
              </a:ext>
            </a:extLst>
          </p:cNvPr>
          <p:cNvSpPr txBox="1"/>
          <p:nvPr/>
        </p:nvSpPr>
        <p:spPr>
          <a:xfrm>
            <a:off x="1131509" y="238047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16584-89F3-46C5-1DE3-7272565E8537}"/>
              </a:ext>
            </a:extLst>
          </p:cNvPr>
          <p:cNvSpPr txBox="1"/>
          <p:nvPr/>
        </p:nvSpPr>
        <p:spPr>
          <a:xfrm>
            <a:off x="1126301" y="302929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76455-4286-9A1D-37AE-9AEF09B0A6BF}"/>
              </a:ext>
            </a:extLst>
          </p:cNvPr>
          <p:cNvSpPr txBox="1"/>
          <p:nvPr/>
        </p:nvSpPr>
        <p:spPr>
          <a:xfrm>
            <a:off x="1120288" y="3363958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61F78-384F-5656-168D-B67A980FB1A6}"/>
              </a:ext>
            </a:extLst>
          </p:cNvPr>
          <p:cNvSpPr txBox="1"/>
          <p:nvPr/>
        </p:nvSpPr>
        <p:spPr>
          <a:xfrm>
            <a:off x="1120288" y="352431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F6E21-744E-7CC0-6502-D01A28FA4E76}"/>
              </a:ext>
            </a:extLst>
          </p:cNvPr>
          <p:cNvSpPr txBox="1"/>
          <p:nvPr/>
        </p:nvSpPr>
        <p:spPr>
          <a:xfrm>
            <a:off x="1120288" y="367086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F84F5-8197-9DED-2AA1-4BC52E2A88A3}"/>
              </a:ext>
            </a:extLst>
          </p:cNvPr>
          <p:cNvSpPr txBox="1"/>
          <p:nvPr/>
        </p:nvSpPr>
        <p:spPr>
          <a:xfrm>
            <a:off x="1132402" y="399590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D0C5B-773A-3D32-0233-880CF88E75B1}"/>
              </a:ext>
            </a:extLst>
          </p:cNvPr>
          <p:cNvSpPr txBox="1"/>
          <p:nvPr/>
        </p:nvSpPr>
        <p:spPr>
          <a:xfrm>
            <a:off x="1120288" y="421703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4C0B3-0258-7FA4-FEC6-39D3ACFD926D}"/>
              </a:ext>
            </a:extLst>
          </p:cNvPr>
          <p:cNvSpPr txBox="1"/>
          <p:nvPr/>
        </p:nvSpPr>
        <p:spPr>
          <a:xfrm>
            <a:off x="1132402" y="4754242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9950F-4AF9-3755-8B82-6CF6E55517AC}"/>
              </a:ext>
            </a:extLst>
          </p:cNvPr>
          <p:cNvSpPr txBox="1"/>
          <p:nvPr/>
        </p:nvSpPr>
        <p:spPr>
          <a:xfrm>
            <a:off x="1120288" y="500327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B740-0D46-EB97-7FDE-D494FC8DA768}"/>
              </a:ext>
            </a:extLst>
          </p:cNvPr>
          <p:cNvSpPr txBox="1"/>
          <p:nvPr/>
        </p:nvSpPr>
        <p:spPr>
          <a:xfrm>
            <a:off x="1132402" y="542770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9C1E5-9D8D-35E0-CCC4-5BA378B3EC8E}"/>
              </a:ext>
            </a:extLst>
          </p:cNvPr>
          <p:cNvSpPr txBox="1"/>
          <p:nvPr/>
        </p:nvSpPr>
        <p:spPr>
          <a:xfrm>
            <a:off x="1120288" y="599342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2A5A88-F275-0694-14C7-3FCD5C7D438A}"/>
              </a:ext>
            </a:extLst>
          </p:cNvPr>
          <p:cNvGrpSpPr/>
          <p:nvPr/>
        </p:nvGrpSpPr>
        <p:grpSpPr>
          <a:xfrm>
            <a:off x="3175200" y="285252"/>
            <a:ext cx="6435174" cy="6413487"/>
            <a:chOff x="959749" y="285252"/>
            <a:chExt cx="8650625" cy="64134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670B2D-5600-CAD3-EEBA-67EA6B645CF9}"/>
                </a:ext>
              </a:extLst>
            </p:cNvPr>
            <p:cNvGrpSpPr/>
            <p:nvPr/>
          </p:nvGrpSpPr>
          <p:grpSpPr>
            <a:xfrm>
              <a:off x="959749" y="285252"/>
              <a:ext cx="8650625" cy="6413487"/>
              <a:chOff x="3177251" y="285252"/>
              <a:chExt cx="6433123" cy="641348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F10A7-1B68-77B1-DA75-EFE7C12F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04293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74C321-E1FD-86FB-D0DF-846EFD46A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306484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1EFE52-D095-FC49-BB69-22BDB152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857" y="243642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6C859A-72FA-1F79-1DF3-C9F6C3CB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00913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0A151D-D167-45A9-D2C2-88B694EB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40537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00DD9-AE07-F866-A71C-234800007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459" y="36219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4E4D33-B01A-FA85-8055-8D31DC7D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063097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2542FD-6891-17C9-A080-AA8C805D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23795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B50E8E-5046-CD6F-5E93-D7B0B6F7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81065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0EED0B-6F62-78F2-5108-5728F6A3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03043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7A6AC9-87F7-622E-3219-156861292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42346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68EFCB-70A0-9E1A-FFF9-79E310513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951253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CE3739-89D8-5F4A-A900-5DEA051D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66987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DB6FB4-06B9-9927-4953-5CE782E0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638" y="28525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7CE6D-5E31-00B3-1EDF-674B01C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7" y="3711102"/>
              <a:ext cx="8646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1D3441-C3E6-6B7B-62AF-FB9F686F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72655" b="17133"/>
          <a:stretch/>
        </p:blipFill>
        <p:spPr>
          <a:xfrm rot="16200000" flipH="1">
            <a:off x="5679016" y="-3749199"/>
            <a:ext cx="1399882" cy="66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2521E-3791-BC9C-C2F4-98F9DAF2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0237" r="35464" b="6655"/>
          <a:stretch/>
        </p:blipFill>
        <p:spPr>
          <a:xfrm>
            <a:off x="1452282" y="0"/>
            <a:ext cx="8013195" cy="676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879827" y="106836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878455" y="2001310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883625" y="2285078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883625" y="2521685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877573" y="3224239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874217" y="355965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874988" y="374748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874987" y="388476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883624" y="423024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883624" y="438357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883623" y="494119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886208" y="5213234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874217" y="5511593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883623" y="603691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2950082" y="16774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2945868" y="6538087"/>
            <a:ext cx="6375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2950082" y="2001310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2950082" y="229430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2945868" y="2581265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2945868" y="3207910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2945868" y="359435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2951311" y="3838719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2945868" y="3931248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2945868" y="4317691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2945868" y="4991689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2945868" y="5236617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2949826" y="5572093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2949826" y="6005543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0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AD9C9-956F-AE37-4B34-D5A976BE6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5" t="2071" r="31286" b="6339"/>
          <a:stretch/>
        </p:blipFill>
        <p:spPr>
          <a:xfrm>
            <a:off x="2173045" y="-237655"/>
            <a:ext cx="7315207" cy="6943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1620606" y="106836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1619234" y="1966585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1624404" y="2250353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1624404" y="2486960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1618352" y="321266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1614996" y="355965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1615767" y="374748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1615766" y="388476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1624403" y="423024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1624403" y="438357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1624402" y="494119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1626987" y="5213234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1614996" y="5511593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1624402" y="603691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2950082" y="18876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2945868" y="6538087"/>
            <a:ext cx="6375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2950082" y="198314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2950082" y="2276134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2945868" y="256639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2945868" y="3201854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2945868" y="3588296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2951311" y="3826607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2945868" y="392519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2945868" y="4317691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2945868" y="4991689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2945868" y="5236617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2949826" y="5572093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2949826" y="6005543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81FB87-F8FB-2432-7D69-7925C6273B59}"/>
              </a:ext>
            </a:extLst>
          </p:cNvPr>
          <p:cNvCxnSpPr>
            <a:cxnSpLocks/>
          </p:cNvCxnSpPr>
          <p:nvPr/>
        </p:nvCxnSpPr>
        <p:spPr>
          <a:xfrm>
            <a:off x="2943288" y="4408099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3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CFA9-FF34-48D1-3BB1-504BBB2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t="36624" r="71497" b="46730"/>
          <a:stretch/>
        </p:blipFill>
        <p:spPr>
          <a:xfrm>
            <a:off x="219333" y="1880018"/>
            <a:ext cx="4590131" cy="331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3134-E0A9-67DA-0676-ABD70138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t="35020" r="27217" b="47655"/>
          <a:stretch/>
        </p:blipFill>
        <p:spPr>
          <a:xfrm>
            <a:off x="6533414" y="1555185"/>
            <a:ext cx="3442607" cy="345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3DCD-14C6-779E-E544-3C2984A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2" y="1880019"/>
            <a:ext cx="2353897" cy="29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42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12</cp:revision>
  <dcterms:created xsi:type="dcterms:W3CDTF">2023-08-07T14:40:38Z</dcterms:created>
  <dcterms:modified xsi:type="dcterms:W3CDTF">2023-12-01T09:18:59Z</dcterms:modified>
</cp:coreProperties>
</file>