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 showGuides="1">
      <p:cViewPr>
        <p:scale>
          <a:sx n="75" d="100"/>
          <a:sy n="75" d="100"/>
        </p:scale>
        <p:origin x="2104" y="648"/>
      </p:cViewPr>
      <p:guideLst>
        <p:guide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195A-95A5-B745-DC02-780EABD6AF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CEE6FA-495A-4885-478A-A696B7985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20806-BA0D-09A2-2F90-BDD91D34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79179-69F9-42CC-6283-1A39FD48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98815-498F-8923-409B-CAC1A8C1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4734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3BDF6-E7EB-F6E5-E61F-8E9D05D9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6972C-3537-A665-EE57-B597671F2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570F9-174D-3F73-F4D2-69561309E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E690-1390-88F8-F7B1-4E3242D8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F37EE-9068-4517-FAAD-D25BB495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4501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B9A13C-E236-9A3F-4F25-48537A6D00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FB755-DA32-0814-4F14-5E05C3541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4264-65B2-9896-C723-7EC396D05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D5E69-11F9-5616-6422-5EB9A5242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EB03B-2AA2-1A3A-A213-E4A8D305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41120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0262-008E-076E-C200-C8448CCD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2F0A-EAC2-251A-D007-B86FE0A74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9B139-E1A1-ED66-CC4E-21527CA2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A4EB4-B84A-62F1-84F6-C6D91A31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FB970-4C8F-2FC1-A78A-82F8BA4D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4298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C7AD-D4A6-ABE2-F178-086A0BF07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6DD87E-F3D6-FDAA-8BB3-F54D9E34A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B251C-245C-6A2F-8550-A4A9D78F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7A5C0-73FD-3203-69E3-0D372522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1F4CF-BA6E-5AFE-955E-2154BE5A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794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DE675-CC14-717C-5BD1-768DE1B35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92FD8-B449-706B-2DDC-D0892FA29A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80363-127C-D1FD-8B71-97E86D550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D13D0-9520-865D-543F-1198F0253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45CB0-4ECD-8316-BB79-FB915DCE7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E7AC-F304-1A05-9DD7-AFE5A5CBE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176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BE8F1-E584-D5BF-863B-8338B4C0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39EED8-96A2-8973-9FC0-74A8C503C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FD9F1-8D63-55CC-11E1-B597F1678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DE37EF-30E2-A241-B58F-E810A91BE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DF2834-442A-D3FB-2E9C-8A12C6B55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C6ACC4-34E6-3DC6-C8F5-0286FBC8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61E984-06FE-1239-45B3-C1EDD0775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77F16F-1783-C49E-80AC-E8D0F264F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323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55D5-E038-9841-F641-CCB97215E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2F8CCC-A738-02D7-13DB-5E879BD5D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108EE-D01E-1E1D-2BAD-D2869482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0E2B65-7420-E615-3982-9685AD09D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5825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5F236-422A-3D05-CBDA-934D2DADD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05C23C-3274-79D2-0338-2415F028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9A49-3450-EA83-08F7-3B503EB4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2017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AE2B6-6961-8327-EC37-E79E582EF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2CCCC-ADCE-0C07-CFC4-71079B78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1952B-2BF7-A8D3-28C7-D7CA1F13F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E8F21-2379-3FFC-3CA0-886512B8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61CA5-4803-79A6-E4CE-7DE826133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CAA88-7BE4-5511-F5DA-67A4C4CE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725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651F8-4D82-DD9F-B260-3BBF346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2285-6D65-7C68-2924-03D351B27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E2902-3556-5831-5502-0EF1045B3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3773DE-5730-6911-D1BF-DE33A324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D9AE8-A87A-DC94-1414-8577D2C1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EC31C-9F2C-03FC-D4E6-8B591060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43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C17CB-C9A2-E074-EEDE-DF3F2AA2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D84F1-ED61-3DE5-E1AC-50F74A1F1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64C7-9025-5EE6-9900-486011D00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20C9B-EF41-614C-ADC0-38338A84751B}" type="datetimeFigureOut">
              <a:rPr lang="en-DK" smtClean="0"/>
              <a:t>22/08/2023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C08B-03D1-9B5E-971E-320D01E24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E7241-2ACA-8AB6-4154-00F9ED52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FC30A-77C4-D747-8147-E875C6B22D0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5433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gif"/><Relationship Id="rId5" Type="http://schemas.openxmlformats.org/officeDocument/2006/relationships/image" Target="../media/image2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7A467C-5E51-FD6B-4821-4FB471A2DC0C}"/>
              </a:ext>
            </a:extLst>
          </p:cNvPr>
          <p:cNvSpPr txBox="1"/>
          <p:nvPr/>
        </p:nvSpPr>
        <p:spPr>
          <a:xfrm>
            <a:off x="1791551" y="2219219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B72EE-1FBB-489C-969B-26C0FC461D2A}"/>
              </a:ext>
            </a:extLst>
          </p:cNvPr>
          <p:cNvSpPr txBox="1"/>
          <p:nvPr/>
        </p:nvSpPr>
        <p:spPr>
          <a:xfrm>
            <a:off x="1850156" y="355082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3938D3-25C6-E3F4-630F-B521635A750B}"/>
              </a:ext>
            </a:extLst>
          </p:cNvPr>
          <p:cNvSpPr txBox="1"/>
          <p:nvPr/>
        </p:nvSpPr>
        <p:spPr>
          <a:xfrm>
            <a:off x="1089059" y="493161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D217B-1237-7E10-9A3A-CA4A571CD60D}"/>
              </a:ext>
            </a:extLst>
          </p:cNvPr>
          <p:cNvSpPr txBox="1"/>
          <p:nvPr/>
        </p:nvSpPr>
        <p:spPr>
          <a:xfrm>
            <a:off x="5898737" y="397706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/>
              <a:t>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9AAA3-FCA2-CBCE-3D2B-9634742F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93" y="551595"/>
            <a:ext cx="3738224" cy="15646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EBB1F4D-992F-13D9-3F69-1C1F01DB07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765" y="3099036"/>
            <a:ext cx="3945278" cy="416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CBA7028-88F3-3EE5-DDC2-7C51AD9E29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2804" y="800938"/>
            <a:ext cx="2794499" cy="8336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060A44-3F26-4FEE-5E1D-2FAEF5CDC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804" y="1800864"/>
            <a:ext cx="2633186" cy="182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8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870" y="3758436"/>
            <a:ext cx="2370443" cy="10611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931E5C-C37E-495C-AE69-EAF23A2F5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4834" y="861055"/>
            <a:ext cx="2524479" cy="753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9734" y="1860842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437" y="760176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5405" y="3042860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1115405" y="2343323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1161019" y="3604743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303026" y="170695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360908" y="3467773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380044" y="4967980"/>
            <a:ext cx="286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onsolas" panose="020B0609020204030204" pitchFamily="49" charset="0"/>
              </a:rPr>
              <a:t>4D-p-1U','4D-p-1U','3U-p-1D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4696CE-E5DB-90F9-938F-C3E3FFAE4272}"/>
              </a:ext>
            </a:extLst>
          </p:cNvPr>
          <p:cNvSpPr txBox="1"/>
          <p:nvPr/>
        </p:nvSpPr>
        <p:spPr>
          <a:xfrm>
            <a:off x="998203" y="649434"/>
            <a:ext cx="271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F326C-E1A2-64D6-BC69-309A774E8866}"/>
              </a:ext>
            </a:extLst>
          </p:cNvPr>
          <p:cNvSpPr txBox="1"/>
          <p:nvPr/>
        </p:nvSpPr>
        <p:spPr>
          <a:xfrm>
            <a:off x="5267434" y="649073"/>
            <a:ext cx="2792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D1C1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0FD924-FCA6-2B3D-0CE9-BC1F752279E4}"/>
              </a:ext>
            </a:extLst>
          </p:cNvPr>
          <p:cNvSpPr txBox="1"/>
          <p:nvPr/>
        </p:nvSpPr>
        <p:spPr>
          <a:xfrm>
            <a:off x="6283170" y="3112525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171661-8F19-DA93-A974-34B5ACA5B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263" y="8671824"/>
            <a:ext cx="2370443" cy="1061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B8C858-401B-1E33-89F8-DC4D98923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263" y="6138803"/>
            <a:ext cx="2370443" cy="1643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86D45F-D83C-B575-D20D-7E1419385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8432" y="1094981"/>
            <a:ext cx="3782438" cy="15831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59C1EB-2368-CD30-BDA8-E43B8D7F65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400" y="3511227"/>
            <a:ext cx="3568501" cy="3765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009E2A-C1AC-8D25-FCE5-D8A569412B99}"/>
              </a:ext>
            </a:extLst>
          </p:cNvPr>
          <p:cNvSpPr txBox="1"/>
          <p:nvPr/>
        </p:nvSpPr>
        <p:spPr>
          <a:xfrm>
            <a:off x="4495400" y="2678128"/>
            <a:ext cx="36400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2N-l-5N, P, 6N-f-1U,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A24341-BDD2-19B1-83F4-9323472D6FAB}"/>
              </a:ext>
            </a:extLst>
          </p:cNvPr>
          <p:cNvSpPr txBox="1"/>
          <p:nvPr/>
        </p:nvSpPr>
        <p:spPr>
          <a:xfrm>
            <a:off x="4541014" y="4073110"/>
            <a:ext cx="352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4D-p-1D, 4U-p-1D, 2D-f-1D, 4U-p-1U, 3U-p-1U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4050B3-F8DA-C0BE-A3A7-8E782272D7B6}"/>
              </a:ext>
            </a:extLst>
          </p:cNvPr>
          <p:cNvSpPr txBox="1"/>
          <p:nvPr/>
        </p:nvSpPr>
        <p:spPr>
          <a:xfrm>
            <a:off x="5162643" y="538118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BCF5BCE-AF52-F3F4-60EC-81EA1773E21A}"/>
              </a:ext>
            </a:extLst>
          </p:cNvPr>
          <p:cNvSpPr txBox="1"/>
          <p:nvPr/>
        </p:nvSpPr>
        <p:spPr>
          <a:xfrm>
            <a:off x="5162643" y="7745734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FFC7E3-1C5B-4432-46A5-184E8AF3656E}"/>
              </a:ext>
            </a:extLst>
          </p:cNvPr>
          <p:cNvSpPr txBox="1"/>
          <p:nvPr/>
        </p:nvSpPr>
        <p:spPr>
          <a:xfrm>
            <a:off x="5162643" y="9881368"/>
            <a:ext cx="2106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1D1C1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4D-p-1U,4D-p-1U,3U-p-1D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12539A-8025-D4DE-DEE9-6D3BE92BA290}"/>
              </a:ext>
            </a:extLst>
          </p:cNvPr>
          <p:cNvSpPr txBox="1"/>
          <p:nvPr/>
        </p:nvSpPr>
        <p:spPr>
          <a:xfrm>
            <a:off x="615264" y="787204"/>
            <a:ext cx="8810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Organism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A64F7C-4BBE-257F-B1AD-B40E9D80D775}"/>
              </a:ext>
            </a:extLst>
          </p:cNvPr>
          <p:cNvSpPr txBox="1"/>
          <p:nvPr/>
        </p:nvSpPr>
        <p:spPr>
          <a:xfrm>
            <a:off x="6075908" y="783062"/>
            <a:ext cx="674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Glycan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922EC0-624C-BED4-6F26-434D1FB6D649}"/>
              </a:ext>
            </a:extLst>
          </p:cNvPr>
          <p:cNvSpPr txBox="1"/>
          <p:nvPr/>
        </p:nvSpPr>
        <p:spPr>
          <a:xfrm>
            <a:off x="2748982" y="777302"/>
            <a:ext cx="65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u="sng" dirty="0"/>
              <a:t>BP-Pol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23EAFA-B662-6EB2-2BA7-4AC98AC8DC7B}"/>
              </a:ext>
            </a:extLst>
          </p:cNvPr>
          <p:cNvSpPr txBox="1"/>
          <p:nvPr/>
        </p:nvSpPr>
        <p:spPr>
          <a:xfrm>
            <a:off x="193931" y="1839545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Streptococcus </a:t>
            </a:r>
          </a:p>
          <a:p>
            <a:r>
              <a:rPr lang="en-DK" sz="1400" i="1" dirty="0"/>
              <a:t>pneumoniae</a:t>
            </a:r>
            <a:r>
              <a:rPr lang="en-DK" sz="1400" dirty="0"/>
              <a:t> 47A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4644F-6580-B965-E056-34F608445014}"/>
              </a:ext>
            </a:extLst>
          </p:cNvPr>
          <p:cNvSpPr txBox="1"/>
          <p:nvPr/>
        </p:nvSpPr>
        <p:spPr>
          <a:xfrm>
            <a:off x="193931" y="3532405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O178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4DEA4-CEEC-30A2-341F-119258E8B876}"/>
              </a:ext>
            </a:extLst>
          </p:cNvPr>
          <p:cNvSpPr txBox="1"/>
          <p:nvPr/>
        </p:nvSpPr>
        <p:spPr>
          <a:xfrm>
            <a:off x="2494215" y="1787919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CAI34641.1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B7AD4-C527-7C3C-268A-001A618C1A31}"/>
              </a:ext>
            </a:extLst>
          </p:cNvPr>
          <p:cNvSpPr txBox="1"/>
          <p:nvPr/>
        </p:nvSpPr>
        <p:spPr>
          <a:xfrm>
            <a:off x="2494215" y="3579982"/>
            <a:ext cx="1040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AIG62747.1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1111D7-02BC-E511-346E-4D37C8493C14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3005734" y="2095696"/>
            <a:ext cx="8816" cy="148428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8C2D61E-7CD5-F4CD-2461-40C4BC043395}"/>
              </a:ext>
            </a:extLst>
          </p:cNvPr>
          <p:cNvSpPr txBox="1"/>
          <p:nvPr/>
        </p:nvSpPr>
        <p:spPr>
          <a:xfrm>
            <a:off x="3002195" y="2683950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22.3%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C24529E-6F00-5F1A-F172-F173D1C31E0D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279651" y="3046734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E00AA01-B117-B03E-12E0-7C9990EB1895}"/>
              </a:ext>
            </a:extLst>
          </p:cNvPr>
          <p:cNvSpPr/>
          <p:nvPr/>
        </p:nvSpPr>
        <p:spPr>
          <a:xfrm>
            <a:off x="193931" y="1212351"/>
            <a:ext cx="8075708" cy="319332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0F75CE-9367-176D-9C54-3124A1E13C5F}"/>
              </a:ext>
            </a:extLst>
          </p:cNvPr>
          <p:cNvSpPr txBox="1"/>
          <p:nvPr/>
        </p:nvSpPr>
        <p:spPr>
          <a:xfrm>
            <a:off x="-583133" y="2493462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GTxx7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16963D-ACF9-816B-0EEC-D054E83E9112}"/>
              </a:ext>
            </a:extLst>
          </p:cNvPr>
          <p:cNvSpPr/>
          <p:nvPr/>
        </p:nvSpPr>
        <p:spPr>
          <a:xfrm>
            <a:off x="193930" y="4491462"/>
            <a:ext cx="8075707" cy="58443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086AF89-6E4E-F4F8-AE05-549BB4EF4B2F}"/>
              </a:ext>
            </a:extLst>
          </p:cNvPr>
          <p:cNvSpPr txBox="1"/>
          <p:nvPr/>
        </p:nvSpPr>
        <p:spPr>
          <a:xfrm>
            <a:off x="6392665" y="5823090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B39EFFA-1421-75AD-2E48-59EC945E33BB}"/>
              </a:ext>
            </a:extLst>
          </p:cNvPr>
          <p:cNvCxnSpPr>
            <a:cxnSpLocks/>
          </p:cNvCxnSpPr>
          <p:nvPr/>
        </p:nvCxnSpPr>
        <p:spPr>
          <a:xfrm>
            <a:off x="6389146" y="5757299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31F75D9-ECCC-F21A-4256-23CE9ADFF4E4}"/>
              </a:ext>
            </a:extLst>
          </p:cNvPr>
          <p:cNvSpPr txBox="1"/>
          <p:nvPr/>
        </p:nvSpPr>
        <p:spPr>
          <a:xfrm>
            <a:off x="6389146" y="8189404"/>
            <a:ext cx="11516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Glycan score: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8CBD4-B804-1D90-B800-0854AA4B7751}"/>
              </a:ext>
            </a:extLst>
          </p:cNvPr>
          <p:cNvCxnSpPr>
            <a:cxnSpLocks/>
          </p:cNvCxnSpPr>
          <p:nvPr/>
        </p:nvCxnSpPr>
        <p:spPr>
          <a:xfrm>
            <a:off x="6385627" y="8123613"/>
            <a:ext cx="0" cy="46449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6ADA1C-7F0A-1750-7CE2-6E0AFBDBF9A0}"/>
              </a:ext>
            </a:extLst>
          </p:cNvPr>
          <p:cNvSpPr txBox="1"/>
          <p:nvPr/>
        </p:nvSpPr>
        <p:spPr>
          <a:xfrm>
            <a:off x="193931" y="4872351"/>
            <a:ext cx="1340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Pseudomonas </a:t>
            </a:r>
          </a:p>
          <a:p>
            <a:r>
              <a:rPr lang="en-DK" sz="1400" i="1" dirty="0"/>
              <a:t>aeruginosa </a:t>
            </a:r>
            <a:r>
              <a:rPr lang="en-DK" sz="1400" dirty="0"/>
              <a:t>O16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F61833A-92E6-4198-7C60-87E62A988A95}"/>
              </a:ext>
            </a:extLst>
          </p:cNvPr>
          <p:cNvSpPr txBox="1"/>
          <p:nvPr/>
        </p:nvSpPr>
        <p:spPr>
          <a:xfrm>
            <a:off x="193930" y="6868031"/>
            <a:ext cx="18845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Yersinia </a:t>
            </a:r>
          </a:p>
          <a:p>
            <a:r>
              <a:rPr lang="en-DK" sz="1400" i="1" dirty="0"/>
              <a:t>pseudotuberculosis </a:t>
            </a:r>
            <a:r>
              <a:rPr lang="en-DK" sz="1400" dirty="0"/>
              <a:t>O:9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204105E-5E69-993F-E38E-CC57710E04AD}"/>
              </a:ext>
            </a:extLst>
          </p:cNvPr>
          <p:cNvSpPr txBox="1"/>
          <p:nvPr/>
        </p:nvSpPr>
        <p:spPr>
          <a:xfrm>
            <a:off x="193930" y="931221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i="1" dirty="0"/>
              <a:t>Escherichia </a:t>
            </a:r>
          </a:p>
          <a:p>
            <a:r>
              <a:rPr lang="en-DK" sz="1400" i="1" dirty="0"/>
              <a:t>coli </a:t>
            </a:r>
            <a:r>
              <a:rPr lang="en-DK" sz="1400" dirty="0"/>
              <a:t>O30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CCA1B2-44F1-1591-0DCF-93CC211BADDF}"/>
              </a:ext>
            </a:extLst>
          </p:cNvPr>
          <p:cNvSpPr txBox="1"/>
          <p:nvPr/>
        </p:nvSpPr>
        <p:spPr>
          <a:xfrm>
            <a:off x="2419566" y="4863394"/>
            <a:ext cx="1140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AAM27662.1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DCFE7E-2472-F440-F530-2D33C785EBF0}"/>
              </a:ext>
            </a:extLst>
          </p:cNvPr>
          <p:cNvSpPr txBox="1"/>
          <p:nvPr/>
        </p:nvSpPr>
        <p:spPr>
          <a:xfrm>
            <a:off x="2456034" y="6868031"/>
            <a:ext cx="1066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CDF66396.1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985E044-BAE8-76E2-E438-526ACD85626D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2989193" y="5171171"/>
            <a:ext cx="401" cy="169686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8DC74666-4D9E-C726-97DC-28BD2E16918F}"/>
              </a:ext>
            </a:extLst>
          </p:cNvPr>
          <p:cNvSpPr txBox="1"/>
          <p:nvPr/>
        </p:nvSpPr>
        <p:spPr>
          <a:xfrm>
            <a:off x="2981647" y="577292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20.7%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12D8A4-934E-8675-380A-F2E0DB630A67}"/>
              </a:ext>
            </a:extLst>
          </p:cNvPr>
          <p:cNvSpPr txBox="1"/>
          <p:nvPr/>
        </p:nvSpPr>
        <p:spPr>
          <a:xfrm>
            <a:off x="2456034" y="9338677"/>
            <a:ext cx="10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BAQ00780.1</a:t>
            </a:r>
            <a:endParaRPr lang="en-DK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4DE7DFA-5F1C-FCAA-0660-4D6F442716BD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>
            <a:off x="2989193" y="7175808"/>
            <a:ext cx="14972" cy="216286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042327B-17D9-2A40-4E7E-3C933C50499D}"/>
              </a:ext>
            </a:extLst>
          </p:cNvPr>
          <p:cNvSpPr txBox="1"/>
          <p:nvPr/>
        </p:nvSpPr>
        <p:spPr>
          <a:xfrm>
            <a:off x="2972851" y="8053511"/>
            <a:ext cx="1287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400" dirty="0">
                <a:solidFill>
                  <a:srgbClr val="0070C0"/>
                </a:solidFill>
              </a:rPr>
              <a:t>Identity: 25.0%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0F45ABA-DB7A-4763-5B8D-A58F015A5E6D}"/>
              </a:ext>
            </a:extLst>
          </p:cNvPr>
          <p:cNvSpPr txBox="1"/>
          <p:nvPr/>
        </p:nvSpPr>
        <p:spPr>
          <a:xfrm>
            <a:off x="-585562" y="7010050"/>
            <a:ext cx="76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GTx15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7BCCE0E-2432-8454-8A12-264C28753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99782" y="4557272"/>
            <a:ext cx="2541026" cy="9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32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142</Words>
  <Application>Microsoft Macintosh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Ida Kristine Sandford Meitil</dc:creator>
  <cp:lastModifiedBy>Ida Kristine Sandford Meitil</cp:lastModifiedBy>
  <cp:revision>12</cp:revision>
  <dcterms:created xsi:type="dcterms:W3CDTF">2023-08-11T07:05:26Z</dcterms:created>
  <dcterms:modified xsi:type="dcterms:W3CDTF">2023-08-22T08:49:18Z</dcterms:modified>
</cp:coreProperties>
</file>