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F8B1C-ABFD-4819-A4E3-B05B359D4DD2}" v="16" dt="2024-05-03T13:43:3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 Krarup" userId="ed94011f85c11753" providerId="LiveId" clId="{255F8B1C-ABFD-4819-A4E3-B05B359D4DD2}"/>
    <pc:docChg chg="delSld modSld">
      <pc:chgData name="Ida Krarup" userId="ed94011f85c11753" providerId="LiveId" clId="{255F8B1C-ABFD-4819-A4E3-B05B359D4DD2}" dt="2024-05-07T06:09:05.830" v="20" actId="20577"/>
      <pc:docMkLst>
        <pc:docMk/>
      </pc:docMkLst>
      <pc:sldChg chg="modSp setBg">
        <pc:chgData name="Ida Krarup" userId="ed94011f85c11753" providerId="LiveId" clId="{255F8B1C-ABFD-4819-A4E3-B05B359D4DD2}" dt="2024-05-03T13:43:38.809" v="14"/>
        <pc:sldMkLst>
          <pc:docMk/>
          <pc:sldMk cId="1070570648" sldId="256"/>
        </pc:sldMkLst>
        <pc:spChg chg="mod">
          <ac:chgData name="Ida Krarup" userId="ed94011f85c11753" providerId="LiveId" clId="{255F8B1C-ABFD-4819-A4E3-B05B359D4DD2}" dt="2024-05-03T13:42:56.041" v="2"/>
          <ac:spMkLst>
            <pc:docMk/>
            <pc:sldMk cId="1070570648" sldId="256"/>
            <ac:spMk id="3" creationId="{B292B1C3-D2C2-5F11-27C7-3DD4EFD41322}"/>
          </ac:spMkLst>
        </pc:spChg>
      </pc:sldChg>
      <pc:sldChg chg="modSp del">
        <pc:chgData name="Ida Krarup" userId="ed94011f85c11753" providerId="LiveId" clId="{255F8B1C-ABFD-4819-A4E3-B05B359D4DD2}" dt="2024-05-07T06:08:56.168" v="15" actId="47"/>
        <pc:sldMkLst>
          <pc:docMk/>
          <pc:sldMk cId="1254517586" sldId="257"/>
        </pc:sldMkLst>
        <pc:spChg chg="mod">
          <ac:chgData name="Ida Krarup" userId="ed94011f85c11753" providerId="LiveId" clId="{255F8B1C-ABFD-4819-A4E3-B05B359D4DD2}" dt="2024-05-03T13:42:56.041" v="2"/>
          <ac:spMkLst>
            <pc:docMk/>
            <pc:sldMk cId="1254517586" sldId="257"/>
            <ac:spMk id="2" creationId="{DFDFA4F8-7A6E-A127-94B0-F1C18530E66C}"/>
          </ac:spMkLst>
        </pc:spChg>
        <pc:spChg chg="mod">
          <ac:chgData name="Ida Krarup" userId="ed94011f85c11753" providerId="LiveId" clId="{255F8B1C-ABFD-4819-A4E3-B05B359D4DD2}" dt="2024-05-03T13:42:56.041" v="2"/>
          <ac:spMkLst>
            <pc:docMk/>
            <pc:sldMk cId="1254517586" sldId="257"/>
            <ac:spMk id="3" creationId="{A59A0F82-AC46-304D-0EDA-CD44B89AD079}"/>
          </ac:spMkLst>
        </pc:spChg>
      </pc:sldChg>
      <pc:sldChg chg="modSp del">
        <pc:chgData name="Ida Krarup" userId="ed94011f85c11753" providerId="LiveId" clId="{255F8B1C-ABFD-4819-A4E3-B05B359D4DD2}" dt="2024-05-07T06:08:56.589" v="16" actId="47"/>
        <pc:sldMkLst>
          <pc:docMk/>
          <pc:sldMk cId="2082795653" sldId="258"/>
        </pc:sldMkLst>
        <pc:spChg chg="mod">
          <ac:chgData name="Ida Krarup" userId="ed94011f85c11753" providerId="LiveId" clId="{255F8B1C-ABFD-4819-A4E3-B05B359D4DD2}" dt="2024-05-03T13:42:56.041" v="2"/>
          <ac:spMkLst>
            <pc:docMk/>
            <pc:sldMk cId="2082795653" sldId="258"/>
            <ac:spMk id="2" creationId="{DFDFA4F8-7A6E-A127-94B0-F1C18530E66C}"/>
          </ac:spMkLst>
        </pc:spChg>
        <pc:spChg chg="mod">
          <ac:chgData name="Ida Krarup" userId="ed94011f85c11753" providerId="LiveId" clId="{255F8B1C-ABFD-4819-A4E3-B05B359D4DD2}" dt="2024-05-03T13:42:56.041" v="2"/>
          <ac:spMkLst>
            <pc:docMk/>
            <pc:sldMk cId="2082795653" sldId="258"/>
            <ac:spMk id="3" creationId="{A59A0F82-AC46-304D-0EDA-CD44B89AD079}"/>
          </ac:spMkLst>
        </pc:spChg>
      </pc:sldChg>
      <pc:sldChg chg="modSp del">
        <pc:chgData name="Ida Krarup" userId="ed94011f85c11753" providerId="LiveId" clId="{255F8B1C-ABFD-4819-A4E3-B05B359D4DD2}" dt="2024-05-07T06:08:56.933" v="17" actId="47"/>
        <pc:sldMkLst>
          <pc:docMk/>
          <pc:sldMk cId="1131841283" sldId="259"/>
        </pc:sldMkLst>
        <pc:spChg chg="mod">
          <ac:chgData name="Ida Krarup" userId="ed94011f85c11753" providerId="LiveId" clId="{255F8B1C-ABFD-4819-A4E3-B05B359D4DD2}" dt="2024-05-03T13:42:56.041" v="2"/>
          <ac:spMkLst>
            <pc:docMk/>
            <pc:sldMk cId="1131841283" sldId="259"/>
            <ac:spMk id="2" creationId="{DFDFA4F8-7A6E-A127-94B0-F1C18530E66C}"/>
          </ac:spMkLst>
        </pc:spChg>
        <pc:spChg chg="mod">
          <ac:chgData name="Ida Krarup" userId="ed94011f85c11753" providerId="LiveId" clId="{255F8B1C-ABFD-4819-A4E3-B05B359D4DD2}" dt="2024-05-03T13:42:56.041" v="2"/>
          <ac:spMkLst>
            <pc:docMk/>
            <pc:sldMk cId="1131841283" sldId="259"/>
            <ac:spMk id="3" creationId="{A59A0F82-AC46-304D-0EDA-CD44B89AD079}"/>
          </ac:spMkLst>
        </pc:spChg>
      </pc:sldChg>
      <pc:sldChg chg="modSp mod">
        <pc:chgData name="Ida Krarup" userId="ed94011f85c11753" providerId="LiveId" clId="{255F8B1C-ABFD-4819-A4E3-B05B359D4DD2}" dt="2024-05-07T06:09:05.830" v="20" actId="20577"/>
        <pc:sldMkLst>
          <pc:docMk/>
          <pc:sldMk cId="754066996" sldId="260"/>
        </pc:sldMkLst>
        <pc:spChg chg="mod">
          <ac:chgData name="Ida Krarup" userId="ed94011f85c11753" providerId="LiveId" clId="{255F8B1C-ABFD-4819-A4E3-B05B359D4DD2}" dt="2024-05-03T13:42:56.041" v="2"/>
          <ac:spMkLst>
            <pc:docMk/>
            <pc:sldMk cId="754066996" sldId="260"/>
            <ac:spMk id="2" creationId="{DFDFA4F8-7A6E-A127-94B0-F1C18530E66C}"/>
          </ac:spMkLst>
        </pc:spChg>
        <pc:spChg chg="mod">
          <ac:chgData name="Ida Krarup" userId="ed94011f85c11753" providerId="LiveId" clId="{255F8B1C-ABFD-4819-A4E3-B05B359D4DD2}" dt="2024-05-07T06:09:05.830" v="20" actId="20577"/>
          <ac:spMkLst>
            <pc:docMk/>
            <pc:sldMk cId="754066996" sldId="260"/>
            <ac:spMk id="3" creationId="{A59A0F82-AC46-304D-0EDA-CD44B89AD079}"/>
          </ac:spMkLst>
        </pc:spChg>
      </pc:sldChg>
      <pc:sldChg chg="modSp">
        <pc:chgData name="Ida Krarup" userId="ed94011f85c11753" providerId="LiveId" clId="{255F8B1C-ABFD-4819-A4E3-B05B359D4DD2}" dt="2024-05-03T13:42:56.041" v="2"/>
        <pc:sldMkLst>
          <pc:docMk/>
          <pc:sldMk cId="788644476" sldId="261"/>
        </pc:sldMkLst>
        <pc:spChg chg="mod">
          <ac:chgData name="Ida Krarup" userId="ed94011f85c11753" providerId="LiveId" clId="{255F8B1C-ABFD-4819-A4E3-B05B359D4DD2}" dt="2024-05-03T13:42:56.041" v="2"/>
          <ac:spMkLst>
            <pc:docMk/>
            <pc:sldMk cId="788644476" sldId="261"/>
            <ac:spMk id="2" creationId="{DFDFA4F8-7A6E-A127-94B0-F1C18530E66C}"/>
          </ac:spMkLst>
        </pc:spChg>
        <pc:spChg chg="mod">
          <ac:chgData name="Ida Krarup" userId="ed94011f85c11753" providerId="LiveId" clId="{255F8B1C-ABFD-4819-A4E3-B05B359D4DD2}" dt="2024-05-03T13:42:56.041" v="2"/>
          <ac:spMkLst>
            <pc:docMk/>
            <pc:sldMk cId="788644476" sldId="261"/>
            <ac:spMk id="3" creationId="{A59A0F82-AC46-304D-0EDA-CD44B89AD0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7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6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8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2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4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1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1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5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87240-5F5B-4AF2-87A0-0FAB5308B9E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9BEC8-9276-4765-A013-EEC8E8CE0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BF9E-824C-6041-8065-FDAF1725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/>
              <a:t>Accessible Aarhus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2B1C3-D2C2-5F11-27C7-3DD4EFD41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Shiny app for finding wheelchair accessible locations in Aarhus</a:t>
            </a:r>
          </a:p>
        </p:txBody>
      </p:sp>
    </p:spTree>
    <p:extLst>
      <p:ext uri="{BB962C8B-B14F-4D97-AF65-F5344CB8AC3E}">
        <p14:creationId xmlns:p14="http://schemas.microsoft.com/office/powerpoint/2010/main" val="10705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A4F8-7A6E-A127-94B0-F1C18530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Accessible Aarhus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0F82-AC46-304D-0EDA-CD44B89A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Show all locations with a tag for wheelchair accessibility </a:t>
            </a:r>
          </a:p>
          <a:p>
            <a:pPr lvl="1"/>
            <a:r>
              <a:rPr lang="en-GB" dirty="0"/>
              <a:t>Show all accessible locations in one category </a:t>
            </a:r>
          </a:p>
          <a:p>
            <a:pPr lvl="1"/>
            <a:r>
              <a:rPr lang="en-GB" dirty="0"/>
              <a:t>Search for specific </a:t>
            </a:r>
            <a:r>
              <a:rPr lang="en-GB"/>
              <a:t>places 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06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A4F8-7A6E-A127-94B0-F1C18530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Accessible Aarhus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0F82-AC46-304D-0EDA-CD44B89A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Show all locations with a tag for wheelchair accessibility </a:t>
            </a:r>
          </a:p>
          <a:p>
            <a:pPr lvl="1"/>
            <a:r>
              <a:rPr lang="en-GB" dirty="0"/>
              <a:t>Show all accessible locations in one category </a:t>
            </a:r>
          </a:p>
          <a:p>
            <a:pPr lvl="1"/>
            <a:r>
              <a:rPr lang="en-GB" dirty="0"/>
              <a:t>Search for specific places </a:t>
            </a:r>
          </a:p>
          <a:p>
            <a:pPr lvl="1"/>
            <a:r>
              <a:rPr lang="en-GB" dirty="0"/>
              <a:t>Compare accessibility of different cities?</a:t>
            </a:r>
          </a:p>
          <a:p>
            <a:pPr lvl="2"/>
            <a:r>
              <a:rPr lang="en-GB" dirty="0"/>
              <a:t>Accessible locations per km</a:t>
            </a:r>
            <a:r>
              <a:rPr lang="en-GB" baseline="30000" dirty="0"/>
              <a:t>2</a:t>
            </a:r>
            <a:r>
              <a:rPr lang="en-GB" dirty="0"/>
              <a:t> ?</a:t>
            </a:r>
            <a:endParaRPr lang="en-GB" baseline="30000" dirty="0"/>
          </a:p>
          <a:p>
            <a:pPr lvl="2"/>
            <a:r>
              <a:rPr lang="en-GB" dirty="0"/>
              <a:t>Average distance between accessible locations?</a:t>
            </a:r>
          </a:p>
          <a:p>
            <a:pPr lvl="2"/>
            <a:r>
              <a:rPr lang="en-GB" dirty="0"/>
              <a:t>Ratio of accessible locations and inaccessible locations?</a:t>
            </a:r>
          </a:p>
          <a:p>
            <a:pPr lvl="2"/>
            <a:r>
              <a:rPr lang="en-GB" dirty="0"/>
              <a:t>MAUP + representativity of data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64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88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Accessible Aarhus</vt:lpstr>
      <vt:lpstr>Accessible Aarhus</vt:lpstr>
      <vt:lpstr>Accessible Aarhus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 Aarhus</dc:title>
  <dc:creator>Ida Krarup</dc:creator>
  <cp:lastModifiedBy>Ida Krarup</cp:lastModifiedBy>
  <cp:revision>1</cp:revision>
  <dcterms:created xsi:type="dcterms:W3CDTF">2024-05-03T13:36:02Z</dcterms:created>
  <dcterms:modified xsi:type="dcterms:W3CDTF">2024-05-07T06:09:11Z</dcterms:modified>
</cp:coreProperties>
</file>