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63" r:id="rId4"/>
    <p:sldId id="289" r:id="rId5"/>
    <p:sldId id="264" r:id="rId6"/>
    <p:sldId id="270" r:id="rId7"/>
    <p:sldId id="266" r:id="rId8"/>
    <p:sldId id="295" r:id="rId9"/>
    <p:sldId id="292" r:id="rId10"/>
    <p:sldId id="257" r:id="rId11"/>
    <p:sldId id="293" r:id="rId12"/>
    <p:sldId id="296" r:id="rId13"/>
    <p:sldId id="272" r:id="rId14"/>
    <p:sldId id="25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Fira Sans Medium" panose="020B0603050000020004" pitchFamily="34" charset="0"/>
      <p:regular r:id="rId29"/>
      <p:bold r:id="rId30"/>
      <p:italic r:id="rId31"/>
      <p:boldItalic r:id="rId32"/>
    </p:embeddedFont>
    <p:embeddedFont>
      <p:font typeface="Fira Sans SemiBold" panose="020B0603050000020004" pitchFamily="34" charset="0"/>
      <p:regular r:id="rId33"/>
      <p:bold r:id="rId34"/>
      <p:italic r:id="rId35"/>
      <p:boldItalic r:id="rId36"/>
    </p:embeddedFont>
    <p:embeddedFont>
      <p:font typeface="Footlight MT Light" panose="0204060206030A020304" pitchFamily="18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>
        <p:scale>
          <a:sx n="75" d="100"/>
          <a:sy n="75" d="100"/>
        </p:scale>
        <p:origin x="920" y="164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637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064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03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92929026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92929026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92929026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92929026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37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67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4"/>
            <a:ext cx="5122072" cy="250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Fira Sans SemiBold"/>
                <a:ea typeface="Fira Sans SemiBold"/>
                <a:cs typeface="Fira Sans SemiBold"/>
                <a:sym typeface="Fira Sans SemiBold"/>
              </a:rPr>
              <a:t>A</a:t>
            </a:r>
            <a:r>
              <a:rPr lang="id-ID" sz="4500" dirty="0">
                <a:latin typeface="Fira Sans SemiBold"/>
                <a:ea typeface="Fira Sans SemiBold"/>
                <a:cs typeface="Fira Sans SemiBold"/>
                <a:sym typeface="Fira Sans SemiBold"/>
              </a:rPr>
              <a:t>plikasi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5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Kasir Restoran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5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Sederhana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60568" y="3838638"/>
            <a:ext cx="2301900" cy="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 b="1" dirty="0">
                <a:latin typeface="Footlight MT Light" panose="0204060206030A020304" pitchFamily="18" charset="0"/>
                <a:ea typeface="Fira Sans"/>
                <a:cs typeface="Fira Sans"/>
                <a:sym typeface="Fira Sans"/>
              </a:rPr>
              <a:t>IDA MAWADDAH NUR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 b="1" dirty="0">
                <a:latin typeface="Footlight MT Light" panose="0204060206030A020304" pitchFamily="18" charset="0"/>
                <a:ea typeface="Fira Sans"/>
                <a:cs typeface="Fira Sans"/>
                <a:sym typeface="Fira Sans"/>
              </a:rPr>
              <a:t>13020210026</a:t>
            </a:r>
            <a:br>
              <a:rPr lang="id-ID" sz="1500" b="1" dirty="0">
                <a:latin typeface="Footlight MT Light" panose="0204060206030A020304" pitchFamily="18" charset="0"/>
                <a:ea typeface="Fira Sans"/>
                <a:cs typeface="Fira Sans"/>
                <a:sym typeface="Fira Sans"/>
              </a:rPr>
            </a:br>
            <a:r>
              <a:rPr lang="id-ID" sz="1500" b="1" dirty="0">
                <a:latin typeface="Footlight MT Light" panose="0204060206030A020304" pitchFamily="18" charset="0"/>
                <a:ea typeface="Fira Sans"/>
                <a:cs typeface="Fira Sans"/>
                <a:sym typeface="Fira Sans"/>
              </a:rPr>
              <a:t>KELAS B1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d-ID" sz="1500" b="1" dirty="0">
              <a:latin typeface="Footlight MT Light" panose="0204060206030A020304" pitchFamily="18" charset="0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d-ID" sz="1600" b="1" dirty="0">
              <a:latin typeface="Footlight MT Light" panose="0204060206030A020304" pitchFamily="18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165;p13">
            <a:extLst>
              <a:ext uri="{FF2B5EF4-FFF2-40B4-BE49-F238E27FC236}">
                <a16:creationId xmlns:a16="http://schemas.microsoft.com/office/drawing/2014/main" id="{DC6CE4FA-ADC3-131E-6EBE-D32150204307}"/>
              </a:ext>
            </a:extLst>
          </p:cNvPr>
          <p:cNvSpPr txBox="1"/>
          <p:nvPr/>
        </p:nvSpPr>
        <p:spPr>
          <a:xfrm>
            <a:off x="4416721" y="368334"/>
            <a:ext cx="4050826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 dirty="0">
                <a:latin typeface="Fira Sans"/>
                <a:ea typeface="Fira Sans"/>
                <a:cs typeface="Fira Sans"/>
                <a:sym typeface="Fira Sans"/>
              </a:rPr>
              <a:t>TUGAS FINAL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 dirty="0">
                <a:latin typeface="Fira Sans"/>
                <a:ea typeface="Fira Sans"/>
                <a:cs typeface="Fira Sans"/>
                <a:sym typeface="Fira Sans"/>
              </a:rPr>
              <a:t>PEMROGRAMAN BERORIENTASI OBJEK</a:t>
            </a:r>
            <a:endParaRPr lang="id-ID"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Fira Sans Medium"/>
                <a:ea typeface="Fira Sans Medium"/>
                <a:cs typeface="Fira Sans Medium"/>
                <a:sym typeface="Fira Sans Medium"/>
              </a:rPr>
              <a:t>Implementasi Halaman Menu Registrasi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986535" y="1513574"/>
            <a:ext cx="3260177" cy="2951424"/>
          </a:xfrm>
          <a:custGeom>
            <a:avLst/>
            <a:gdLst/>
            <a:ahLst/>
            <a:cxnLst/>
            <a:rect l="l" t="t" r="r" b="b"/>
            <a:pathLst>
              <a:path w="122402" h="110810" fill="none" extrusionOk="0">
                <a:moveTo>
                  <a:pt x="25335" y="0"/>
                </a:moveTo>
                <a:cubicBezTo>
                  <a:pt x="10008" y="11148"/>
                  <a:pt x="0" y="29199"/>
                  <a:pt x="0" y="49594"/>
                </a:cubicBezTo>
                <a:cubicBezTo>
                  <a:pt x="0" y="83416"/>
                  <a:pt x="27394" y="110810"/>
                  <a:pt x="61185" y="110810"/>
                </a:cubicBezTo>
                <a:cubicBezTo>
                  <a:pt x="95007" y="110810"/>
                  <a:pt x="122401" y="83416"/>
                  <a:pt x="122401" y="49594"/>
                </a:cubicBezTo>
                <a:cubicBezTo>
                  <a:pt x="122401" y="29199"/>
                  <a:pt x="112394" y="11116"/>
                  <a:pt x="97034" y="0"/>
                </a:cubicBez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865053" y="1786024"/>
            <a:ext cx="504440" cy="27"/>
          </a:xfrm>
          <a:custGeom>
            <a:avLst/>
            <a:gdLst/>
            <a:ahLst/>
            <a:cxnLst/>
            <a:rect l="l" t="t" r="r" b="b"/>
            <a:pathLst>
              <a:path w="18939" h="1" fill="none" extrusionOk="0">
                <a:moveTo>
                  <a:pt x="1" y="0"/>
                </a:moveTo>
                <a:lnTo>
                  <a:pt x="18939" y="0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"/>
          <p:cNvSpPr/>
          <p:nvPr/>
        </p:nvSpPr>
        <p:spPr>
          <a:xfrm>
            <a:off x="865053" y="4095518"/>
            <a:ext cx="716162" cy="27"/>
          </a:xfrm>
          <a:custGeom>
            <a:avLst/>
            <a:gdLst/>
            <a:ahLst/>
            <a:cxnLst/>
            <a:rect l="l" t="t" r="r" b="b"/>
            <a:pathLst>
              <a:path w="26888" h="1" fill="none" extrusionOk="0">
                <a:moveTo>
                  <a:pt x="1" y="1"/>
                </a:moveTo>
                <a:lnTo>
                  <a:pt x="26888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865053" y="2938227"/>
            <a:ext cx="127395" cy="27"/>
          </a:xfrm>
          <a:custGeom>
            <a:avLst/>
            <a:gdLst/>
            <a:ahLst/>
            <a:cxnLst/>
            <a:rect l="l" t="t" r="r" b="b"/>
            <a:pathLst>
              <a:path w="4783" h="1" fill="none" extrusionOk="0">
                <a:moveTo>
                  <a:pt x="1" y="1"/>
                </a:moveTo>
                <a:lnTo>
                  <a:pt x="4783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3862876" y="1786024"/>
            <a:ext cx="504440" cy="27"/>
          </a:xfrm>
          <a:custGeom>
            <a:avLst/>
            <a:gdLst/>
            <a:ahLst/>
            <a:cxnLst/>
            <a:rect l="l" t="t" r="r" b="b"/>
            <a:pathLst>
              <a:path w="18939" h="1" fill="none" extrusionOk="0">
                <a:moveTo>
                  <a:pt x="18939" y="0"/>
                </a:moveTo>
                <a:lnTo>
                  <a:pt x="1" y="0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3651154" y="4095518"/>
            <a:ext cx="716162" cy="27"/>
          </a:xfrm>
          <a:custGeom>
            <a:avLst/>
            <a:gdLst/>
            <a:ahLst/>
            <a:cxnLst/>
            <a:rect l="l" t="t" r="r" b="b"/>
            <a:pathLst>
              <a:path w="26888" h="1" fill="none" extrusionOk="0">
                <a:moveTo>
                  <a:pt x="26888" y="1"/>
                </a:moveTo>
                <a:lnTo>
                  <a:pt x="1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4239921" y="2938227"/>
            <a:ext cx="127395" cy="27"/>
          </a:xfrm>
          <a:custGeom>
            <a:avLst/>
            <a:gdLst/>
            <a:ahLst/>
            <a:cxnLst/>
            <a:rect l="l" t="t" r="r" b="b"/>
            <a:pathLst>
              <a:path w="4783" h="1" fill="none" extrusionOk="0">
                <a:moveTo>
                  <a:pt x="4783" y="1"/>
                </a:moveTo>
                <a:lnTo>
                  <a:pt x="1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1713618" y="2036526"/>
            <a:ext cx="1805134" cy="1008028"/>
          </a:xfrm>
          <a:custGeom>
            <a:avLst/>
            <a:gdLst/>
            <a:ahLst/>
            <a:cxnLst/>
            <a:rect l="l" t="t" r="r" b="b"/>
            <a:pathLst>
              <a:path w="67773" h="37846" extrusionOk="0">
                <a:moveTo>
                  <a:pt x="1711" y="1"/>
                </a:moveTo>
                <a:cubicBezTo>
                  <a:pt x="793" y="1"/>
                  <a:pt x="1" y="761"/>
                  <a:pt x="1" y="1711"/>
                </a:cubicBezTo>
                <a:lnTo>
                  <a:pt x="1" y="36167"/>
                </a:lnTo>
                <a:cubicBezTo>
                  <a:pt x="1" y="37085"/>
                  <a:pt x="793" y="37845"/>
                  <a:pt x="1711" y="37845"/>
                </a:cubicBezTo>
                <a:lnTo>
                  <a:pt x="66063" y="37845"/>
                </a:lnTo>
                <a:cubicBezTo>
                  <a:pt x="66981" y="37845"/>
                  <a:pt x="67773" y="37085"/>
                  <a:pt x="67773" y="36167"/>
                </a:cubicBezTo>
                <a:lnTo>
                  <a:pt x="67773" y="1711"/>
                </a:lnTo>
                <a:cubicBezTo>
                  <a:pt x="67773" y="761"/>
                  <a:pt x="67013" y="1"/>
                  <a:pt x="660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3F12F-F112-1EAF-D267-C4C8A10D70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98" y="1739212"/>
            <a:ext cx="2252174" cy="2167438"/>
          </a:xfrm>
          <a:prstGeom prst="rect">
            <a:avLst/>
          </a:prstGeom>
        </p:spPr>
      </p:pic>
      <p:sp>
        <p:nvSpPr>
          <p:cNvPr id="4" name="Google Shape;1458;p16">
            <a:extLst>
              <a:ext uri="{FF2B5EF4-FFF2-40B4-BE49-F238E27FC236}">
                <a16:creationId xmlns:a16="http://schemas.microsoft.com/office/drawing/2014/main" id="{E504D0F2-1C78-0719-A151-B6762EBB724A}"/>
              </a:ext>
            </a:extLst>
          </p:cNvPr>
          <p:cNvSpPr txBox="1"/>
          <p:nvPr/>
        </p:nvSpPr>
        <p:spPr>
          <a:xfrm>
            <a:off x="5124396" y="1288409"/>
            <a:ext cx="3551142" cy="354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Fitur-fitur yang ada pada halaman menu registrasi :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ID User : adalah identifikasi unik yang diberikan kepada setiap pengguna dalam sistem.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Username : berfungsi untuk mengidentifikasi pengguna secara unik dalam aplikasi kasir yang memungkinkan admin untuk memasukkan identitas mereka.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Password : berfungsi sebagai kata kunci yang digunakan oleh pengguna ketika ingin mengakses akunnya.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Nama User : berfungsi untuk menyimpan nama lengkap atau nama panggilan dari pengguna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ID Level : merupakan tanda pengenal untuk menggolongkan pengguna ke dalam level  sesuai dengan hak akses tertentu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id-ID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Fira Sans Medium"/>
                <a:ea typeface="Fira Sans Medium"/>
                <a:cs typeface="Fira Sans Medium"/>
                <a:sym typeface="Fira Sans Medium"/>
              </a:rPr>
              <a:t>Implementasi Halaman Menu Masakan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5060119" y="1327308"/>
            <a:ext cx="3260177" cy="2951424"/>
          </a:xfrm>
          <a:custGeom>
            <a:avLst/>
            <a:gdLst/>
            <a:ahLst/>
            <a:cxnLst/>
            <a:rect l="l" t="t" r="r" b="b"/>
            <a:pathLst>
              <a:path w="122402" h="110810" fill="none" extrusionOk="0">
                <a:moveTo>
                  <a:pt x="25335" y="0"/>
                </a:moveTo>
                <a:cubicBezTo>
                  <a:pt x="10008" y="11148"/>
                  <a:pt x="0" y="29199"/>
                  <a:pt x="0" y="49594"/>
                </a:cubicBezTo>
                <a:cubicBezTo>
                  <a:pt x="0" y="83416"/>
                  <a:pt x="27394" y="110810"/>
                  <a:pt x="61185" y="110810"/>
                </a:cubicBezTo>
                <a:cubicBezTo>
                  <a:pt x="95007" y="110810"/>
                  <a:pt x="122401" y="83416"/>
                  <a:pt x="122401" y="49594"/>
                </a:cubicBezTo>
                <a:cubicBezTo>
                  <a:pt x="122401" y="29199"/>
                  <a:pt x="112394" y="11116"/>
                  <a:pt x="97034" y="0"/>
                </a:cubicBez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4938637" y="1599758"/>
            <a:ext cx="504440" cy="27"/>
          </a:xfrm>
          <a:custGeom>
            <a:avLst/>
            <a:gdLst/>
            <a:ahLst/>
            <a:cxnLst/>
            <a:rect l="l" t="t" r="r" b="b"/>
            <a:pathLst>
              <a:path w="18939" h="1" fill="none" extrusionOk="0">
                <a:moveTo>
                  <a:pt x="1" y="0"/>
                </a:moveTo>
                <a:lnTo>
                  <a:pt x="18939" y="0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"/>
          <p:cNvSpPr/>
          <p:nvPr/>
        </p:nvSpPr>
        <p:spPr>
          <a:xfrm>
            <a:off x="4938637" y="3909252"/>
            <a:ext cx="716162" cy="27"/>
          </a:xfrm>
          <a:custGeom>
            <a:avLst/>
            <a:gdLst/>
            <a:ahLst/>
            <a:cxnLst/>
            <a:rect l="l" t="t" r="r" b="b"/>
            <a:pathLst>
              <a:path w="26888" h="1" fill="none" extrusionOk="0">
                <a:moveTo>
                  <a:pt x="1" y="1"/>
                </a:moveTo>
                <a:lnTo>
                  <a:pt x="26888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4938637" y="2751961"/>
            <a:ext cx="127395" cy="27"/>
          </a:xfrm>
          <a:custGeom>
            <a:avLst/>
            <a:gdLst/>
            <a:ahLst/>
            <a:cxnLst/>
            <a:rect l="l" t="t" r="r" b="b"/>
            <a:pathLst>
              <a:path w="4783" h="1" fill="none" extrusionOk="0">
                <a:moveTo>
                  <a:pt x="1" y="1"/>
                </a:moveTo>
                <a:lnTo>
                  <a:pt x="4783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7936460" y="1599758"/>
            <a:ext cx="504440" cy="27"/>
          </a:xfrm>
          <a:custGeom>
            <a:avLst/>
            <a:gdLst/>
            <a:ahLst/>
            <a:cxnLst/>
            <a:rect l="l" t="t" r="r" b="b"/>
            <a:pathLst>
              <a:path w="18939" h="1" fill="none" extrusionOk="0">
                <a:moveTo>
                  <a:pt x="18939" y="0"/>
                </a:moveTo>
                <a:lnTo>
                  <a:pt x="1" y="0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7724738" y="3909252"/>
            <a:ext cx="716162" cy="27"/>
          </a:xfrm>
          <a:custGeom>
            <a:avLst/>
            <a:gdLst/>
            <a:ahLst/>
            <a:cxnLst/>
            <a:rect l="l" t="t" r="r" b="b"/>
            <a:pathLst>
              <a:path w="26888" h="1" fill="none" extrusionOk="0">
                <a:moveTo>
                  <a:pt x="26888" y="1"/>
                </a:moveTo>
                <a:lnTo>
                  <a:pt x="1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8313505" y="2751961"/>
            <a:ext cx="127395" cy="27"/>
          </a:xfrm>
          <a:custGeom>
            <a:avLst/>
            <a:gdLst/>
            <a:ahLst/>
            <a:cxnLst/>
            <a:rect l="l" t="t" r="r" b="b"/>
            <a:pathLst>
              <a:path w="4783" h="1" fill="none" extrusionOk="0">
                <a:moveTo>
                  <a:pt x="4783" y="1"/>
                </a:moveTo>
                <a:lnTo>
                  <a:pt x="1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5787202" y="1858756"/>
            <a:ext cx="1805134" cy="1008028"/>
          </a:xfrm>
          <a:custGeom>
            <a:avLst/>
            <a:gdLst/>
            <a:ahLst/>
            <a:cxnLst/>
            <a:rect l="l" t="t" r="r" b="b"/>
            <a:pathLst>
              <a:path w="67773" h="37846" extrusionOk="0">
                <a:moveTo>
                  <a:pt x="1711" y="1"/>
                </a:moveTo>
                <a:cubicBezTo>
                  <a:pt x="793" y="1"/>
                  <a:pt x="1" y="761"/>
                  <a:pt x="1" y="1711"/>
                </a:cubicBezTo>
                <a:lnTo>
                  <a:pt x="1" y="36167"/>
                </a:lnTo>
                <a:cubicBezTo>
                  <a:pt x="1" y="37085"/>
                  <a:pt x="793" y="37845"/>
                  <a:pt x="1711" y="37845"/>
                </a:cubicBezTo>
                <a:lnTo>
                  <a:pt x="66063" y="37845"/>
                </a:lnTo>
                <a:cubicBezTo>
                  <a:pt x="66981" y="37845"/>
                  <a:pt x="67773" y="37085"/>
                  <a:pt x="67773" y="36167"/>
                </a:cubicBezTo>
                <a:lnTo>
                  <a:pt x="67773" y="1711"/>
                </a:lnTo>
                <a:cubicBezTo>
                  <a:pt x="67773" y="761"/>
                  <a:pt x="67013" y="1"/>
                  <a:pt x="660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58;p16">
            <a:extLst>
              <a:ext uri="{FF2B5EF4-FFF2-40B4-BE49-F238E27FC236}">
                <a16:creationId xmlns:a16="http://schemas.microsoft.com/office/drawing/2014/main" id="{23E7C5F2-4147-FE58-7E42-9628D08291AF}"/>
              </a:ext>
            </a:extLst>
          </p:cNvPr>
          <p:cNvSpPr txBox="1"/>
          <p:nvPr/>
        </p:nvSpPr>
        <p:spPr>
          <a:xfrm>
            <a:off x="775168" y="1391072"/>
            <a:ext cx="3551142" cy="295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Fitur-fitur yang ada pada halaman Menu Masakan :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Id Masakan : fitur ini digunakan untuk memberikan identifikasi unik untuk setiap masakan dalam sistem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Nama Masakan : fitur ini memungkinkan user untuk memberikan nama masakan untuk mengidentifikasi dan membedakan satu masakan dari yang lain di dalam menu.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Harga Masakan : fitur ini digunakan user untuk mengatur harga yang akan dikenakan untuk setiap masakan.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Status Makanan : fitur ini digunakan user untuk menentukan status atau ketersediaan suatu masakan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B4A27-85F9-4352-256E-179B8510F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85" y="1723435"/>
            <a:ext cx="2307964" cy="205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Fira Sans Medium"/>
                <a:ea typeface="Fira Sans Medium"/>
                <a:cs typeface="Fira Sans Medium"/>
                <a:sym typeface="Fira Sans Medium"/>
              </a:rPr>
              <a:t>Implementasi Halaman Menu Transaksi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986535" y="1513574"/>
            <a:ext cx="3260177" cy="2951424"/>
          </a:xfrm>
          <a:custGeom>
            <a:avLst/>
            <a:gdLst/>
            <a:ahLst/>
            <a:cxnLst/>
            <a:rect l="l" t="t" r="r" b="b"/>
            <a:pathLst>
              <a:path w="122402" h="110810" fill="none" extrusionOk="0">
                <a:moveTo>
                  <a:pt x="25335" y="0"/>
                </a:moveTo>
                <a:cubicBezTo>
                  <a:pt x="10008" y="11148"/>
                  <a:pt x="0" y="29199"/>
                  <a:pt x="0" y="49594"/>
                </a:cubicBezTo>
                <a:cubicBezTo>
                  <a:pt x="0" y="83416"/>
                  <a:pt x="27394" y="110810"/>
                  <a:pt x="61185" y="110810"/>
                </a:cubicBezTo>
                <a:cubicBezTo>
                  <a:pt x="95007" y="110810"/>
                  <a:pt x="122401" y="83416"/>
                  <a:pt x="122401" y="49594"/>
                </a:cubicBezTo>
                <a:cubicBezTo>
                  <a:pt x="122401" y="29199"/>
                  <a:pt x="112394" y="11116"/>
                  <a:pt x="97034" y="0"/>
                </a:cubicBez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865053" y="1786024"/>
            <a:ext cx="504440" cy="27"/>
          </a:xfrm>
          <a:custGeom>
            <a:avLst/>
            <a:gdLst/>
            <a:ahLst/>
            <a:cxnLst/>
            <a:rect l="l" t="t" r="r" b="b"/>
            <a:pathLst>
              <a:path w="18939" h="1" fill="none" extrusionOk="0">
                <a:moveTo>
                  <a:pt x="1" y="0"/>
                </a:moveTo>
                <a:lnTo>
                  <a:pt x="18939" y="0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"/>
          <p:cNvSpPr/>
          <p:nvPr/>
        </p:nvSpPr>
        <p:spPr>
          <a:xfrm>
            <a:off x="865053" y="4095518"/>
            <a:ext cx="716162" cy="27"/>
          </a:xfrm>
          <a:custGeom>
            <a:avLst/>
            <a:gdLst/>
            <a:ahLst/>
            <a:cxnLst/>
            <a:rect l="l" t="t" r="r" b="b"/>
            <a:pathLst>
              <a:path w="26888" h="1" fill="none" extrusionOk="0">
                <a:moveTo>
                  <a:pt x="1" y="1"/>
                </a:moveTo>
                <a:lnTo>
                  <a:pt x="26888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865053" y="2938227"/>
            <a:ext cx="127395" cy="27"/>
          </a:xfrm>
          <a:custGeom>
            <a:avLst/>
            <a:gdLst/>
            <a:ahLst/>
            <a:cxnLst/>
            <a:rect l="l" t="t" r="r" b="b"/>
            <a:pathLst>
              <a:path w="4783" h="1" fill="none" extrusionOk="0">
                <a:moveTo>
                  <a:pt x="1" y="1"/>
                </a:moveTo>
                <a:lnTo>
                  <a:pt x="4783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3862876" y="1786024"/>
            <a:ext cx="504440" cy="27"/>
          </a:xfrm>
          <a:custGeom>
            <a:avLst/>
            <a:gdLst/>
            <a:ahLst/>
            <a:cxnLst/>
            <a:rect l="l" t="t" r="r" b="b"/>
            <a:pathLst>
              <a:path w="18939" h="1" fill="none" extrusionOk="0">
                <a:moveTo>
                  <a:pt x="18939" y="0"/>
                </a:moveTo>
                <a:lnTo>
                  <a:pt x="1" y="0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3651154" y="4095518"/>
            <a:ext cx="716162" cy="27"/>
          </a:xfrm>
          <a:custGeom>
            <a:avLst/>
            <a:gdLst/>
            <a:ahLst/>
            <a:cxnLst/>
            <a:rect l="l" t="t" r="r" b="b"/>
            <a:pathLst>
              <a:path w="26888" h="1" fill="none" extrusionOk="0">
                <a:moveTo>
                  <a:pt x="26888" y="1"/>
                </a:moveTo>
                <a:lnTo>
                  <a:pt x="1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4239921" y="2938227"/>
            <a:ext cx="127395" cy="27"/>
          </a:xfrm>
          <a:custGeom>
            <a:avLst/>
            <a:gdLst/>
            <a:ahLst/>
            <a:cxnLst/>
            <a:rect l="l" t="t" r="r" b="b"/>
            <a:pathLst>
              <a:path w="4783" h="1" fill="none" extrusionOk="0">
                <a:moveTo>
                  <a:pt x="4783" y="1"/>
                </a:moveTo>
                <a:lnTo>
                  <a:pt x="1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1713618" y="2036526"/>
            <a:ext cx="1805134" cy="1008028"/>
          </a:xfrm>
          <a:custGeom>
            <a:avLst/>
            <a:gdLst/>
            <a:ahLst/>
            <a:cxnLst/>
            <a:rect l="l" t="t" r="r" b="b"/>
            <a:pathLst>
              <a:path w="67773" h="37846" extrusionOk="0">
                <a:moveTo>
                  <a:pt x="1711" y="1"/>
                </a:moveTo>
                <a:cubicBezTo>
                  <a:pt x="793" y="1"/>
                  <a:pt x="1" y="761"/>
                  <a:pt x="1" y="1711"/>
                </a:cubicBezTo>
                <a:lnTo>
                  <a:pt x="1" y="36167"/>
                </a:lnTo>
                <a:cubicBezTo>
                  <a:pt x="1" y="37085"/>
                  <a:pt x="793" y="37845"/>
                  <a:pt x="1711" y="37845"/>
                </a:cubicBezTo>
                <a:lnTo>
                  <a:pt x="66063" y="37845"/>
                </a:lnTo>
                <a:cubicBezTo>
                  <a:pt x="66981" y="37845"/>
                  <a:pt x="67773" y="37085"/>
                  <a:pt x="67773" y="36167"/>
                </a:cubicBezTo>
                <a:lnTo>
                  <a:pt x="67773" y="1711"/>
                </a:lnTo>
                <a:cubicBezTo>
                  <a:pt x="67773" y="761"/>
                  <a:pt x="67013" y="1"/>
                  <a:pt x="660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58;p16">
            <a:extLst>
              <a:ext uri="{FF2B5EF4-FFF2-40B4-BE49-F238E27FC236}">
                <a16:creationId xmlns:a16="http://schemas.microsoft.com/office/drawing/2014/main" id="{E504D0F2-1C78-0719-A151-B6762EBB724A}"/>
              </a:ext>
            </a:extLst>
          </p:cNvPr>
          <p:cNvSpPr txBox="1"/>
          <p:nvPr/>
        </p:nvSpPr>
        <p:spPr>
          <a:xfrm>
            <a:off x="5124396" y="1288409"/>
            <a:ext cx="3551142" cy="354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Fitur-fitur yang ada pada halaman Menu Transaksi :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Id Transaksi : fitur ini adalah identifikasi unik untuk setiap transaksi yang dilakukan.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Nama Pelanggan : Fitur ini memungkinkan user untuk memasukkan nama pelanggan yang terkait dengan transaksi tersebut.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Id Masakan : fitur ini digunakan user untuk memilih id masakan yang dibeli dalam transaksi.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Tanggal : fitur ini mencatata tanggal pembelian atau tanggal transaksi dilakukan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Jumlah Beli : fitur ini digunakan user untuk memasukkan jumlah masakan yang dibeli dalam transaksi.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Total Bayar : fitur ini mencatata jumlah total pembayaran yang harus dilakukan oleh pelanggan untuk transaksi tersebut.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id-ID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82AB5-192F-E33B-304C-958DA487D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99" y="1800554"/>
            <a:ext cx="2291080" cy="22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7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5" name="Google Shape;2535;p29"/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/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29"/>
          <p:cNvSpPr txBox="1"/>
          <p:nvPr/>
        </p:nvSpPr>
        <p:spPr>
          <a:xfrm>
            <a:off x="4968688" y="530009"/>
            <a:ext cx="1995734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00" dirty="0">
                <a:latin typeface="Fira Sans Medium"/>
                <a:ea typeface="Fira Sans Medium"/>
                <a:cs typeface="Fira Sans Medium"/>
                <a:sym typeface="Fira Sans Medium"/>
              </a:rPr>
              <a:t>Kesimpulan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421;p28">
            <a:extLst>
              <a:ext uri="{FF2B5EF4-FFF2-40B4-BE49-F238E27FC236}">
                <a16:creationId xmlns:a16="http://schemas.microsoft.com/office/drawing/2014/main" id="{5CA6A90F-C85F-882A-3DF0-EDBF765AF1E6}"/>
              </a:ext>
            </a:extLst>
          </p:cNvPr>
          <p:cNvSpPr txBox="1"/>
          <p:nvPr/>
        </p:nvSpPr>
        <p:spPr>
          <a:xfrm>
            <a:off x="3437344" y="1434263"/>
            <a:ext cx="5058422" cy="326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0510" indent="276860" algn="just">
              <a:spcAft>
                <a:spcPts val="800"/>
              </a:spcAft>
            </a:pP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id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kasir restoran sederhana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dirancang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membantu dalam manajemen menu, pemesanan, pembayaran, dan pelaporan penjualan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tinjauan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pustaka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beberapa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teknik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pengembangan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diterapkan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pengembangan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waterfall.</a:t>
            </a:r>
          </a:p>
          <a:p>
            <a:pPr marL="270510" indent="276860" algn="just">
              <a:spcAft>
                <a:spcPts val="800"/>
              </a:spcAft>
            </a:pP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Melalui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analisis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pengguna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diidentifikasi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kebutuhan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fungsional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non-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fungsional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id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semua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pihak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pengguna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</a:t>
            </a:r>
            <a:r>
              <a:rPr lang="id-ID" sz="1200" kern="100" dirty="0"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k</a:t>
            </a:r>
            <a:r>
              <a:rPr lang="id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asir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Kebutuhan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meliputi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fitur-fitur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200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halaman login, menu registrasi, menu masakan dan menu transaksi.</a:t>
            </a:r>
            <a:endParaRPr lang="en-ID" sz="1200" kern="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spcAft>
                <a:spcPts val="800"/>
              </a:spcAft>
            </a:pPr>
            <a:r>
              <a:rPr lang="en-ID" sz="1200" b="1" kern="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D" sz="1200" kern="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"/>
          <p:cNvSpPr/>
          <p:nvPr/>
        </p:nvSpPr>
        <p:spPr>
          <a:xfrm>
            <a:off x="1856842" y="3248496"/>
            <a:ext cx="403456" cy="333749"/>
          </a:xfrm>
          <a:custGeom>
            <a:avLst/>
            <a:gdLst/>
            <a:ahLst/>
            <a:cxnLst/>
            <a:rect l="l" t="t" r="r" b="b"/>
            <a:pathLst>
              <a:path w="12415" h="10270" extrusionOk="0">
                <a:moveTo>
                  <a:pt x="12415" y="0"/>
                </a:moveTo>
                <a:lnTo>
                  <a:pt x="3136" y="1393"/>
                </a:lnTo>
                <a:cubicBezTo>
                  <a:pt x="2692" y="2375"/>
                  <a:pt x="0" y="8107"/>
                  <a:pt x="190" y="8456"/>
                </a:cubicBezTo>
                <a:cubicBezTo>
                  <a:pt x="338" y="8702"/>
                  <a:pt x="4507" y="10270"/>
                  <a:pt x="7412" y="10270"/>
                </a:cubicBezTo>
                <a:cubicBezTo>
                  <a:pt x="8242" y="10270"/>
                  <a:pt x="8969" y="10141"/>
                  <a:pt x="9469" y="9817"/>
                </a:cubicBezTo>
                <a:cubicBezTo>
                  <a:pt x="11718" y="8361"/>
                  <a:pt x="12415" y="0"/>
                  <a:pt x="12415" y="0"/>
                </a:cubicBezTo>
                <a:close/>
              </a:path>
            </a:pathLst>
          </a:custGeom>
          <a:solidFill>
            <a:srgbClr val="FFA6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5"/>
          <p:cNvSpPr/>
          <p:nvPr/>
        </p:nvSpPr>
        <p:spPr>
          <a:xfrm>
            <a:off x="457175" y="3579873"/>
            <a:ext cx="1486143" cy="1119766"/>
          </a:xfrm>
          <a:custGeom>
            <a:avLst/>
            <a:gdLst/>
            <a:ahLst/>
            <a:cxnLst/>
            <a:rect l="l" t="t" r="r" b="b"/>
            <a:pathLst>
              <a:path w="45731" h="34457" extrusionOk="0">
                <a:moveTo>
                  <a:pt x="34836" y="0"/>
                </a:moveTo>
                <a:lnTo>
                  <a:pt x="15962" y="7823"/>
                </a:lnTo>
                <a:lnTo>
                  <a:pt x="0" y="15613"/>
                </a:lnTo>
                <a:cubicBezTo>
                  <a:pt x="3864" y="29072"/>
                  <a:pt x="14188" y="34456"/>
                  <a:pt x="14188" y="34456"/>
                </a:cubicBezTo>
                <a:cubicBezTo>
                  <a:pt x="27299" y="27362"/>
                  <a:pt x="45731" y="21884"/>
                  <a:pt x="45731" y="21884"/>
                </a:cubicBezTo>
                <a:lnTo>
                  <a:pt x="34836" y="0"/>
                </a:lnTo>
                <a:close/>
              </a:path>
            </a:pathLst>
          </a:custGeom>
          <a:solidFill>
            <a:srgbClr val="FFDC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"/>
          <p:cNvSpPr/>
          <p:nvPr/>
        </p:nvSpPr>
        <p:spPr>
          <a:xfrm>
            <a:off x="457175" y="3579873"/>
            <a:ext cx="1486143" cy="1119766"/>
          </a:xfrm>
          <a:custGeom>
            <a:avLst/>
            <a:gdLst/>
            <a:ahLst/>
            <a:cxnLst/>
            <a:rect l="l" t="t" r="r" b="b"/>
            <a:pathLst>
              <a:path w="45731" h="34457" extrusionOk="0">
                <a:moveTo>
                  <a:pt x="34836" y="0"/>
                </a:moveTo>
                <a:lnTo>
                  <a:pt x="15962" y="7823"/>
                </a:lnTo>
                <a:lnTo>
                  <a:pt x="0" y="15613"/>
                </a:lnTo>
                <a:cubicBezTo>
                  <a:pt x="3864" y="29072"/>
                  <a:pt x="14188" y="34456"/>
                  <a:pt x="14188" y="34456"/>
                </a:cubicBezTo>
                <a:cubicBezTo>
                  <a:pt x="27299" y="27362"/>
                  <a:pt x="45731" y="21884"/>
                  <a:pt x="45731" y="21884"/>
                </a:cubicBezTo>
                <a:lnTo>
                  <a:pt x="34836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1127176" y="3540746"/>
            <a:ext cx="621645" cy="869698"/>
          </a:xfrm>
          <a:custGeom>
            <a:avLst/>
            <a:gdLst/>
            <a:ahLst/>
            <a:cxnLst/>
            <a:rect l="l" t="t" r="r" b="b"/>
            <a:pathLst>
              <a:path w="19129" h="26762" extrusionOk="0">
                <a:moveTo>
                  <a:pt x="10767" y="1"/>
                </a:moveTo>
                <a:lnTo>
                  <a:pt x="0" y="6525"/>
                </a:lnTo>
                <a:cubicBezTo>
                  <a:pt x="0" y="6525"/>
                  <a:pt x="10197" y="20047"/>
                  <a:pt x="6460" y="26761"/>
                </a:cubicBezTo>
                <a:cubicBezTo>
                  <a:pt x="8044" y="26191"/>
                  <a:pt x="12636" y="18907"/>
                  <a:pt x="13903" y="18496"/>
                </a:cubicBezTo>
                <a:cubicBezTo>
                  <a:pt x="17418" y="17292"/>
                  <a:pt x="19128" y="16817"/>
                  <a:pt x="19128" y="16817"/>
                </a:cubicBezTo>
                <a:lnTo>
                  <a:pt x="10767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"/>
          <p:cNvSpPr/>
          <p:nvPr/>
        </p:nvSpPr>
        <p:spPr>
          <a:xfrm>
            <a:off x="1757010" y="1025829"/>
            <a:ext cx="790437" cy="1215277"/>
          </a:xfrm>
          <a:custGeom>
            <a:avLst/>
            <a:gdLst/>
            <a:ahLst/>
            <a:cxnLst/>
            <a:rect l="l" t="t" r="r" b="b"/>
            <a:pathLst>
              <a:path w="24323" h="37396" extrusionOk="0">
                <a:moveTo>
                  <a:pt x="11602" y="0"/>
                </a:moveTo>
                <a:cubicBezTo>
                  <a:pt x="11162" y="0"/>
                  <a:pt x="10728" y="197"/>
                  <a:pt x="10420" y="560"/>
                </a:cubicBezTo>
                <a:cubicBezTo>
                  <a:pt x="10008" y="1067"/>
                  <a:pt x="0" y="13608"/>
                  <a:pt x="6556" y="20607"/>
                </a:cubicBezTo>
                <a:cubicBezTo>
                  <a:pt x="8773" y="22982"/>
                  <a:pt x="11338" y="23995"/>
                  <a:pt x="13587" y="24945"/>
                </a:cubicBezTo>
                <a:cubicBezTo>
                  <a:pt x="17577" y="26560"/>
                  <a:pt x="20744" y="27827"/>
                  <a:pt x="21314" y="35998"/>
                </a:cubicBezTo>
                <a:cubicBezTo>
                  <a:pt x="21344" y="36783"/>
                  <a:pt x="22008" y="37396"/>
                  <a:pt x="22784" y="37396"/>
                </a:cubicBezTo>
                <a:cubicBezTo>
                  <a:pt x="22821" y="37396"/>
                  <a:pt x="22859" y="37394"/>
                  <a:pt x="22897" y="37391"/>
                </a:cubicBezTo>
                <a:cubicBezTo>
                  <a:pt x="22961" y="37391"/>
                  <a:pt x="23024" y="37391"/>
                  <a:pt x="23087" y="37360"/>
                </a:cubicBezTo>
                <a:cubicBezTo>
                  <a:pt x="23816" y="37233"/>
                  <a:pt x="24322" y="36568"/>
                  <a:pt x="24291" y="35808"/>
                </a:cubicBezTo>
                <a:cubicBezTo>
                  <a:pt x="23594" y="25769"/>
                  <a:pt x="19097" y="23932"/>
                  <a:pt x="14727" y="22158"/>
                </a:cubicBezTo>
                <a:cubicBezTo>
                  <a:pt x="12573" y="21272"/>
                  <a:pt x="10515" y="20448"/>
                  <a:pt x="8741" y="18548"/>
                </a:cubicBezTo>
                <a:cubicBezTo>
                  <a:pt x="4751" y="14336"/>
                  <a:pt x="10293" y="5501"/>
                  <a:pt x="12763" y="2429"/>
                </a:cubicBezTo>
                <a:cubicBezTo>
                  <a:pt x="13270" y="1795"/>
                  <a:pt x="13175" y="845"/>
                  <a:pt x="12541" y="339"/>
                </a:cubicBezTo>
                <a:cubicBezTo>
                  <a:pt x="12258" y="109"/>
                  <a:pt x="11928" y="0"/>
                  <a:pt x="11602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1632480" y="2269638"/>
            <a:ext cx="430234" cy="239929"/>
          </a:xfrm>
          <a:custGeom>
            <a:avLst/>
            <a:gdLst/>
            <a:ahLst/>
            <a:cxnLst/>
            <a:rect l="l" t="t" r="r" b="b"/>
            <a:pathLst>
              <a:path w="13239" h="7383" extrusionOk="0">
                <a:moveTo>
                  <a:pt x="9101" y="0"/>
                </a:moveTo>
                <a:cubicBezTo>
                  <a:pt x="6855" y="0"/>
                  <a:pt x="2510" y="1713"/>
                  <a:pt x="1362" y="2727"/>
                </a:cubicBezTo>
                <a:cubicBezTo>
                  <a:pt x="1" y="3899"/>
                  <a:pt x="317" y="7383"/>
                  <a:pt x="317" y="7383"/>
                </a:cubicBezTo>
                <a:lnTo>
                  <a:pt x="13238" y="3361"/>
                </a:lnTo>
                <a:cubicBezTo>
                  <a:pt x="13238" y="3361"/>
                  <a:pt x="11623" y="1017"/>
                  <a:pt x="10103" y="194"/>
                </a:cubicBezTo>
                <a:cubicBezTo>
                  <a:pt x="9864" y="60"/>
                  <a:pt x="9519" y="0"/>
                  <a:pt x="910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5"/>
          <p:cNvSpPr/>
          <p:nvPr/>
        </p:nvSpPr>
        <p:spPr>
          <a:xfrm>
            <a:off x="1887715" y="2269476"/>
            <a:ext cx="174999" cy="137172"/>
          </a:xfrm>
          <a:custGeom>
            <a:avLst/>
            <a:gdLst/>
            <a:ahLst/>
            <a:cxnLst/>
            <a:rect l="l" t="t" r="r" b="b"/>
            <a:pathLst>
              <a:path w="5385" h="4221" extrusionOk="0">
                <a:moveTo>
                  <a:pt x="1243" y="0"/>
                </a:moveTo>
                <a:cubicBezTo>
                  <a:pt x="878" y="0"/>
                  <a:pt x="456" y="47"/>
                  <a:pt x="0" y="136"/>
                </a:cubicBezTo>
                <a:cubicBezTo>
                  <a:pt x="1204" y="1339"/>
                  <a:pt x="2059" y="2891"/>
                  <a:pt x="2661" y="4221"/>
                </a:cubicBezTo>
                <a:lnTo>
                  <a:pt x="5384" y="3366"/>
                </a:lnTo>
                <a:cubicBezTo>
                  <a:pt x="5384" y="3366"/>
                  <a:pt x="3769" y="1022"/>
                  <a:pt x="2249" y="199"/>
                </a:cubicBezTo>
                <a:cubicBezTo>
                  <a:pt x="2011" y="63"/>
                  <a:pt x="1665" y="0"/>
                  <a:pt x="124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5"/>
          <p:cNvSpPr/>
          <p:nvPr/>
        </p:nvSpPr>
        <p:spPr>
          <a:xfrm>
            <a:off x="1603654" y="2298334"/>
            <a:ext cx="468321" cy="231837"/>
          </a:xfrm>
          <a:custGeom>
            <a:avLst/>
            <a:gdLst/>
            <a:ahLst/>
            <a:cxnLst/>
            <a:rect l="l" t="t" r="r" b="b"/>
            <a:pathLst>
              <a:path w="14411" h="7134" extrusionOk="0">
                <a:moveTo>
                  <a:pt x="12428" y="1"/>
                </a:moveTo>
                <a:cubicBezTo>
                  <a:pt x="12311" y="1"/>
                  <a:pt x="12190" y="13"/>
                  <a:pt x="12067" y="39"/>
                </a:cubicBezTo>
                <a:cubicBezTo>
                  <a:pt x="10578" y="388"/>
                  <a:pt x="2946" y="2985"/>
                  <a:pt x="1078" y="4600"/>
                </a:cubicBezTo>
                <a:cubicBezTo>
                  <a:pt x="191" y="5391"/>
                  <a:pt x="1" y="7133"/>
                  <a:pt x="1" y="7133"/>
                </a:cubicBezTo>
                <a:lnTo>
                  <a:pt x="14410" y="1148"/>
                </a:lnTo>
                <a:cubicBezTo>
                  <a:pt x="14410" y="1148"/>
                  <a:pt x="13576" y="1"/>
                  <a:pt x="12428" y="1"/>
                </a:cubicBezTo>
                <a:close/>
              </a:path>
            </a:pathLst>
          </a:custGeom>
          <a:solidFill>
            <a:srgbClr val="2622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5"/>
          <p:cNvSpPr/>
          <p:nvPr/>
        </p:nvSpPr>
        <p:spPr>
          <a:xfrm>
            <a:off x="1603654" y="2298334"/>
            <a:ext cx="468321" cy="231837"/>
          </a:xfrm>
          <a:custGeom>
            <a:avLst/>
            <a:gdLst/>
            <a:ahLst/>
            <a:cxnLst/>
            <a:rect l="l" t="t" r="r" b="b"/>
            <a:pathLst>
              <a:path w="14411" h="7134" extrusionOk="0">
                <a:moveTo>
                  <a:pt x="12428" y="1"/>
                </a:moveTo>
                <a:cubicBezTo>
                  <a:pt x="12311" y="1"/>
                  <a:pt x="12190" y="13"/>
                  <a:pt x="12067" y="39"/>
                </a:cubicBezTo>
                <a:cubicBezTo>
                  <a:pt x="10578" y="388"/>
                  <a:pt x="2946" y="2985"/>
                  <a:pt x="1078" y="4600"/>
                </a:cubicBezTo>
                <a:cubicBezTo>
                  <a:pt x="191" y="5391"/>
                  <a:pt x="1" y="7133"/>
                  <a:pt x="1" y="7133"/>
                </a:cubicBezTo>
                <a:lnTo>
                  <a:pt x="14410" y="1148"/>
                </a:lnTo>
                <a:cubicBezTo>
                  <a:pt x="14410" y="1148"/>
                  <a:pt x="13576" y="1"/>
                  <a:pt x="12428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5"/>
          <p:cNvSpPr/>
          <p:nvPr/>
        </p:nvSpPr>
        <p:spPr>
          <a:xfrm>
            <a:off x="3040369" y="2016743"/>
            <a:ext cx="439496" cy="173797"/>
          </a:xfrm>
          <a:custGeom>
            <a:avLst/>
            <a:gdLst/>
            <a:ahLst/>
            <a:cxnLst/>
            <a:rect l="l" t="t" r="r" b="b"/>
            <a:pathLst>
              <a:path w="13524" h="5348" extrusionOk="0">
                <a:moveTo>
                  <a:pt x="7572" y="1"/>
                </a:moveTo>
                <a:cubicBezTo>
                  <a:pt x="5207" y="1"/>
                  <a:pt x="2445" y="368"/>
                  <a:pt x="1743" y="1230"/>
                </a:cubicBezTo>
                <a:cubicBezTo>
                  <a:pt x="634" y="2561"/>
                  <a:pt x="1" y="5347"/>
                  <a:pt x="1" y="5347"/>
                </a:cubicBezTo>
                <a:lnTo>
                  <a:pt x="13523" y="4271"/>
                </a:lnTo>
                <a:cubicBezTo>
                  <a:pt x="13523" y="4271"/>
                  <a:pt x="12478" y="914"/>
                  <a:pt x="10800" y="344"/>
                </a:cubicBezTo>
                <a:cubicBezTo>
                  <a:pt x="10173" y="123"/>
                  <a:pt x="8939" y="1"/>
                  <a:pt x="7572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"/>
          <p:cNvSpPr/>
          <p:nvPr/>
        </p:nvSpPr>
        <p:spPr>
          <a:xfrm>
            <a:off x="3040369" y="2027890"/>
            <a:ext cx="123555" cy="162650"/>
          </a:xfrm>
          <a:custGeom>
            <a:avLst/>
            <a:gdLst/>
            <a:ahLst/>
            <a:cxnLst/>
            <a:rect l="l" t="t" r="r" b="b"/>
            <a:pathLst>
              <a:path w="3802" h="5005" extrusionOk="0">
                <a:moveTo>
                  <a:pt x="3801" y="1"/>
                </a:moveTo>
                <a:lnTo>
                  <a:pt x="3801" y="1"/>
                </a:lnTo>
                <a:cubicBezTo>
                  <a:pt x="2819" y="191"/>
                  <a:pt x="2059" y="476"/>
                  <a:pt x="1743" y="887"/>
                </a:cubicBezTo>
                <a:cubicBezTo>
                  <a:pt x="634" y="2218"/>
                  <a:pt x="1" y="5004"/>
                  <a:pt x="1" y="5004"/>
                </a:cubicBezTo>
                <a:lnTo>
                  <a:pt x="2851" y="4783"/>
                </a:lnTo>
                <a:cubicBezTo>
                  <a:pt x="2914" y="3326"/>
                  <a:pt x="3136" y="1552"/>
                  <a:pt x="3801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3016711" y="2080990"/>
            <a:ext cx="506376" cy="78676"/>
          </a:xfrm>
          <a:custGeom>
            <a:avLst/>
            <a:gdLst/>
            <a:ahLst/>
            <a:cxnLst/>
            <a:rect l="l" t="t" r="r" b="b"/>
            <a:pathLst>
              <a:path w="15582" h="2421" extrusionOk="0">
                <a:moveTo>
                  <a:pt x="8200" y="0"/>
                </a:moveTo>
                <a:cubicBezTo>
                  <a:pt x="5423" y="0"/>
                  <a:pt x="2568" y="190"/>
                  <a:pt x="1742" y="330"/>
                </a:cubicBezTo>
                <a:cubicBezTo>
                  <a:pt x="380" y="552"/>
                  <a:pt x="0" y="2230"/>
                  <a:pt x="0" y="2230"/>
                </a:cubicBezTo>
                <a:lnTo>
                  <a:pt x="15582" y="2420"/>
                </a:lnTo>
                <a:cubicBezTo>
                  <a:pt x="15582" y="2420"/>
                  <a:pt x="14758" y="869"/>
                  <a:pt x="13650" y="489"/>
                </a:cubicBezTo>
                <a:cubicBezTo>
                  <a:pt x="12607" y="122"/>
                  <a:pt x="10428" y="0"/>
                  <a:pt x="8200" y="0"/>
                </a:cubicBezTo>
                <a:close/>
              </a:path>
            </a:pathLst>
          </a:custGeom>
          <a:solidFill>
            <a:srgbClr val="2622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5"/>
          <p:cNvSpPr/>
          <p:nvPr/>
        </p:nvSpPr>
        <p:spPr>
          <a:xfrm>
            <a:off x="3016711" y="2080990"/>
            <a:ext cx="506376" cy="78676"/>
          </a:xfrm>
          <a:custGeom>
            <a:avLst/>
            <a:gdLst/>
            <a:ahLst/>
            <a:cxnLst/>
            <a:rect l="l" t="t" r="r" b="b"/>
            <a:pathLst>
              <a:path w="15582" h="2421" extrusionOk="0">
                <a:moveTo>
                  <a:pt x="8200" y="0"/>
                </a:moveTo>
                <a:cubicBezTo>
                  <a:pt x="5423" y="0"/>
                  <a:pt x="2568" y="190"/>
                  <a:pt x="1742" y="330"/>
                </a:cubicBezTo>
                <a:cubicBezTo>
                  <a:pt x="380" y="552"/>
                  <a:pt x="0" y="2230"/>
                  <a:pt x="0" y="2230"/>
                </a:cubicBezTo>
                <a:lnTo>
                  <a:pt x="15582" y="2420"/>
                </a:lnTo>
                <a:cubicBezTo>
                  <a:pt x="15582" y="2420"/>
                  <a:pt x="14758" y="869"/>
                  <a:pt x="13650" y="489"/>
                </a:cubicBezTo>
                <a:cubicBezTo>
                  <a:pt x="12607" y="122"/>
                  <a:pt x="10428" y="0"/>
                  <a:pt x="8200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5"/>
          <p:cNvSpPr/>
          <p:nvPr/>
        </p:nvSpPr>
        <p:spPr>
          <a:xfrm>
            <a:off x="2395098" y="2115795"/>
            <a:ext cx="275839" cy="312788"/>
          </a:xfrm>
          <a:custGeom>
            <a:avLst/>
            <a:gdLst/>
            <a:ahLst/>
            <a:cxnLst/>
            <a:rect l="l" t="t" r="r" b="b"/>
            <a:pathLst>
              <a:path w="8488" h="9625" extrusionOk="0">
                <a:moveTo>
                  <a:pt x="5598" y="1"/>
                </a:moveTo>
                <a:cubicBezTo>
                  <a:pt x="5548" y="1"/>
                  <a:pt x="5497" y="7"/>
                  <a:pt x="5447" y="19"/>
                </a:cubicBezTo>
                <a:lnTo>
                  <a:pt x="665" y="938"/>
                </a:lnTo>
                <a:cubicBezTo>
                  <a:pt x="254" y="1001"/>
                  <a:pt x="0" y="1413"/>
                  <a:pt x="64" y="1793"/>
                </a:cubicBezTo>
                <a:lnTo>
                  <a:pt x="697" y="9013"/>
                </a:lnTo>
                <a:cubicBezTo>
                  <a:pt x="754" y="9383"/>
                  <a:pt x="1091" y="9625"/>
                  <a:pt x="1457" y="9625"/>
                </a:cubicBezTo>
                <a:cubicBezTo>
                  <a:pt x="1499" y="9625"/>
                  <a:pt x="1541" y="9621"/>
                  <a:pt x="1584" y="9615"/>
                </a:cubicBezTo>
                <a:lnTo>
                  <a:pt x="7823" y="8411"/>
                </a:lnTo>
                <a:cubicBezTo>
                  <a:pt x="8234" y="8348"/>
                  <a:pt x="8488" y="7936"/>
                  <a:pt x="8424" y="7525"/>
                </a:cubicBezTo>
                <a:lnTo>
                  <a:pt x="6302" y="589"/>
                </a:lnTo>
                <a:cubicBezTo>
                  <a:pt x="6247" y="259"/>
                  <a:pt x="5930" y="1"/>
                  <a:pt x="5598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>
            <a:off x="2400233" y="2161682"/>
            <a:ext cx="270704" cy="267194"/>
          </a:xfrm>
          <a:custGeom>
            <a:avLst/>
            <a:gdLst/>
            <a:ahLst/>
            <a:cxnLst/>
            <a:rect l="l" t="t" r="r" b="b"/>
            <a:pathLst>
              <a:path w="8330" h="8222" extrusionOk="0">
                <a:moveTo>
                  <a:pt x="6398" y="1"/>
                </a:moveTo>
                <a:cubicBezTo>
                  <a:pt x="5384" y="191"/>
                  <a:pt x="4118" y="412"/>
                  <a:pt x="3231" y="602"/>
                </a:cubicBezTo>
                <a:cubicBezTo>
                  <a:pt x="2249" y="792"/>
                  <a:pt x="1077" y="919"/>
                  <a:pt x="1" y="1394"/>
                </a:cubicBezTo>
                <a:lnTo>
                  <a:pt x="539" y="7601"/>
                </a:lnTo>
                <a:cubicBezTo>
                  <a:pt x="622" y="7959"/>
                  <a:pt x="920" y="8221"/>
                  <a:pt x="1267" y="8221"/>
                </a:cubicBezTo>
                <a:cubicBezTo>
                  <a:pt x="1319" y="8221"/>
                  <a:pt x="1372" y="8215"/>
                  <a:pt x="1426" y="8203"/>
                </a:cubicBezTo>
                <a:lnTo>
                  <a:pt x="7665" y="6999"/>
                </a:lnTo>
                <a:cubicBezTo>
                  <a:pt x="8076" y="6936"/>
                  <a:pt x="8330" y="6524"/>
                  <a:pt x="8266" y="6113"/>
                </a:cubicBezTo>
                <a:lnTo>
                  <a:pt x="6398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1329863" y="2124505"/>
            <a:ext cx="3063897" cy="2214380"/>
          </a:xfrm>
          <a:custGeom>
            <a:avLst/>
            <a:gdLst/>
            <a:ahLst/>
            <a:cxnLst/>
            <a:rect l="l" t="t" r="r" b="b"/>
            <a:pathLst>
              <a:path w="94281" h="68140" extrusionOk="0">
                <a:moveTo>
                  <a:pt x="59223" y="1"/>
                </a:moveTo>
                <a:cubicBezTo>
                  <a:pt x="54028" y="1"/>
                  <a:pt x="46605" y="635"/>
                  <a:pt x="36326" y="2475"/>
                </a:cubicBezTo>
                <a:cubicBezTo>
                  <a:pt x="18275" y="6465"/>
                  <a:pt x="9186" y="10645"/>
                  <a:pt x="6716" y="13020"/>
                </a:cubicBezTo>
                <a:cubicBezTo>
                  <a:pt x="4277" y="15396"/>
                  <a:pt x="1554" y="32307"/>
                  <a:pt x="699" y="48965"/>
                </a:cubicBezTo>
                <a:cubicBezTo>
                  <a:pt x="0" y="63120"/>
                  <a:pt x="5271" y="68140"/>
                  <a:pt x="11158" y="68140"/>
                </a:cubicBezTo>
                <a:cubicBezTo>
                  <a:pt x="12212" y="68140"/>
                  <a:pt x="13285" y="67979"/>
                  <a:pt x="14348" y="67681"/>
                </a:cubicBezTo>
                <a:cubicBezTo>
                  <a:pt x="21315" y="65686"/>
                  <a:pt x="25527" y="41649"/>
                  <a:pt x="26731" y="38356"/>
                </a:cubicBezTo>
                <a:cubicBezTo>
                  <a:pt x="27174" y="37121"/>
                  <a:pt x="40348" y="34365"/>
                  <a:pt x="42565" y="33922"/>
                </a:cubicBezTo>
                <a:cubicBezTo>
                  <a:pt x="44359" y="33579"/>
                  <a:pt x="54085" y="31852"/>
                  <a:pt x="57815" y="31852"/>
                </a:cubicBezTo>
                <a:cubicBezTo>
                  <a:pt x="58563" y="31852"/>
                  <a:pt x="59070" y="31921"/>
                  <a:pt x="59223" y="32085"/>
                </a:cubicBezTo>
                <a:cubicBezTo>
                  <a:pt x="61493" y="34666"/>
                  <a:pt x="73934" y="54717"/>
                  <a:pt x="81218" y="54717"/>
                </a:cubicBezTo>
                <a:cubicBezTo>
                  <a:pt x="81352" y="54717"/>
                  <a:pt x="81483" y="54710"/>
                  <a:pt x="81613" y="54697"/>
                </a:cubicBezTo>
                <a:cubicBezTo>
                  <a:pt x="88802" y="53937"/>
                  <a:pt x="94281" y="47445"/>
                  <a:pt x="87313" y="32275"/>
                </a:cubicBezTo>
                <a:cubicBezTo>
                  <a:pt x="80315" y="17106"/>
                  <a:pt x="71511" y="2443"/>
                  <a:pt x="68344" y="1145"/>
                </a:cubicBezTo>
                <a:cubicBezTo>
                  <a:pt x="66835" y="526"/>
                  <a:pt x="63952" y="1"/>
                  <a:pt x="592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5"/>
          <p:cNvSpPr/>
          <p:nvPr/>
        </p:nvSpPr>
        <p:spPr>
          <a:xfrm>
            <a:off x="2837617" y="2894793"/>
            <a:ext cx="448758" cy="413076"/>
          </a:xfrm>
          <a:custGeom>
            <a:avLst/>
            <a:gdLst/>
            <a:ahLst/>
            <a:cxnLst/>
            <a:rect l="l" t="t" r="r" b="b"/>
            <a:pathLst>
              <a:path w="13809" h="12711" extrusionOk="0">
                <a:moveTo>
                  <a:pt x="6916" y="0"/>
                </a:moveTo>
                <a:cubicBezTo>
                  <a:pt x="6516" y="0"/>
                  <a:pt x="6110" y="38"/>
                  <a:pt x="5701" y="117"/>
                </a:cubicBezTo>
                <a:cubicBezTo>
                  <a:pt x="2250" y="782"/>
                  <a:pt x="1" y="4107"/>
                  <a:pt x="666" y="7559"/>
                </a:cubicBezTo>
                <a:cubicBezTo>
                  <a:pt x="1252" y="10603"/>
                  <a:pt x="3907" y="12711"/>
                  <a:pt x="6893" y="12711"/>
                </a:cubicBezTo>
                <a:cubicBezTo>
                  <a:pt x="7294" y="12711"/>
                  <a:pt x="7700" y="12673"/>
                  <a:pt x="8108" y="12594"/>
                </a:cubicBezTo>
                <a:cubicBezTo>
                  <a:pt x="11560" y="11929"/>
                  <a:pt x="13809" y="8604"/>
                  <a:pt x="13144" y="5152"/>
                </a:cubicBezTo>
                <a:cubicBezTo>
                  <a:pt x="12557" y="2108"/>
                  <a:pt x="9902" y="0"/>
                  <a:pt x="6916" y="0"/>
                </a:cubicBezTo>
                <a:close/>
              </a:path>
            </a:pathLst>
          </a:custGeom>
          <a:solidFill>
            <a:srgbClr val="2622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2837617" y="2894793"/>
            <a:ext cx="448758" cy="413076"/>
          </a:xfrm>
          <a:custGeom>
            <a:avLst/>
            <a:gdLst/>
            <a:ahLst/>
            <a:cxnLst/>
            <a:rect l="l" t="t" r="r" b="b"/>
            <a:pathLst>
              <a:path w="13809" h="12711" extrusionOk="0">
                <a:moveTo>
                  <a:pt x="6916" y="0"/>
                </a:moveTo>
                <a:cubicBezTo>
                  <a:pt x="6516" y="0"/>
                  <a:pt x="6110" y="38"/>
                  <a:pt x="5701" y="117"/>
                </a:cubicBezTo>
                <a:cubicBezTo>
                  <a:pt x="2250" y="782"/>
                  <a:pt x="1" y="4107"/>
                  <a:pt x="666" y="7559"/>
                </a:cubicBezTo>
                <a:cubicBezTo>
                  <a:pt x="1252" y="10603"/>
                  <a:pt x="3907" y="12711"/>
                  <a:pt x="6893" y="12711"/>
                </a:cubicBezTo>
                <a:cubicBezTo>
                  <a:pt x="7294" y="12711"/>
                  <a:pt x="7700" y="12673"/>
                  <a:pt x="8108" y="12594"/>
                </a:cubicBezTo>
                <a:cubicBezTo>
                  <a:pt x="11560" y="11929"/>
                  <a:pt x="13809" y="8604"/>
                  <a:pt x="13144" y="5152"/>
                </a:cubicBezTo>
                <a:cubicBezTo>
                  <a:pt x="12557" y="2108"/>
                  <a:pt x="9902" y="0"/>
                  <a:pt x="6916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>
            <a:off x="2884966" y="2939705"/>
            <a:ext cx="352013" cy="324293"/>
          </a:xfrm>
          <a:custGeom>
            <a:avLst/>
            <a:gdLst/>
            <a:ahLst/>
            <a:cxnLst/>
            <a:rect l="l" t="t" r="r" b="b"/>
            <a:pathLst>
              <a:path w="10832" h="9979" extrusionOk="0">
                <a:moveTo>
                  <a:pt x="5465" y="0"/>
                </a:moveTo>
                <a:cubicBezTo>
                  <a:pt x="5146" y="0"/>
                  <a:pt x="4823" y="31"/>
                  <a:pt x="4498" y="96"/>
                </a:cubicBezTo>
                <a:cubicBezTo>
                  <a:pt x="1774" y="603"/>
                  <a:pt x="1" y="3232"/>
                  <a:pt x="539" y="5923"/>
                </a:cubicBezTo>
                <a:cubicBezTo>
                  <a:pt x="985" y="8318"/>
                  <a:pt x="3071" y="9978"/>
                  <a:pt x="5398" y="9978"/>
                </a:cubicBezTo>
                <a:cubicBezTo>
                  <a:pt x="5717" y="9978"/>
                  <a:pt x="6041" y="9947"/>
                  <a:pt x="6366" y="9882"/>
                </a:cubicBezTo>
                <a:cubicBezTo>
                  <a:pt x="9090" y="9375"/>
                  <a:pt x="10832" y="6747"/>
                  <a:pt x="10325" y="4055"/>
                </a:cubicBezTo>
                <a:cubicBezTo>
                  <a:pt x="9852" y="1660"/>
                  <a:pt x="7787" y="0"/>
                  <a:pt x="546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2926140" y="2977824"/>
            <a:ext cx="310839" cy="286206"/>
          </a:xfrm>
          <a:custGeom>
            <a:avLst/>
            <a:gdLst/>
            <a:ahLst/>
            <a:cxnLst/>
            <a:rect l="l" t="t" r="r" b="b"/>
            <a:pathLst>
              <a:path w="9565" h="8807" extrusionOk="0">
                <a:moveTo>
                  <a:pt x="7348" y="0"/>
                </a:moveTo>
                <a:lnTo>
                  <a:pt x="7348" y="0"/>
                </a:lnTo>
                <a:cubicBezTo>
                  <a:pt x="7696" y="507"/>
                  <a:pt x="7949" y="1140"/>
                  <a:pt x="8076" y="1805"/>
                </a:cubicBezTo>
                <a:cubicBezTo>
                  <a:pt x="8615" y="4497"/>
                  <a:pt x="6841" y="7126"/>
                  <a:pt x="4149" y="7632"/>
                </a:cubicBezTo>
                <a:cubicBezTo>
                  <a:pt x="3834" y="7690"/>
                  <a:pt x="3522" y="7718"/>
                  <a:pt x="3216" y="7718"/>
                </a:cubicBezTo>
                <a:cubicBezTo>
                  <a:pt x="2009" y="7718"/>
                  <a:pt x="884" y="7288"/>
                  <a:pt x="1" y="6556"/>
                </a:cubicBezTo>
                <a:lnTo>
                  <a:pt x="1" y="6556"/>
                </a:lnTo>
                <a:cubicBezTo>
                  <a:pt x="904" y="7938"/>
                  <a:pt x="2455" y="8807"/>
                  <a:pt x="4129" y="8807"/>
                </a:cubicBezTo>
                <a:cubicBezTo>
                  <a:pt x="4449" y="8807"/>
                  <a:pt x="4774" y="8775"/>
                  <a:pt x="5099" y="8709"/>
                </a:cubicBezTo>
                <a:cubicBezTo>
                  <a:pt x="7823" y="8202"/>
                  <a:pt x="9565" y="5574"/>
                  <a:pt x="9058" y="2882"/>
                </a:cubicBezTo>
                <a:cubicBezTo>
                  <a:pt x="8836" y="1710"/>
                  <a:pt x="8203" y="697"/>
                  <a:pt x="7348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1589258" y="2505635"/>
            <a:ext cx="699866" cy="643873"/>
          </a:xfrm>
          <a:custGeom>
            <a:avLst/>
            <a:gdLst/>
            <a:ahLst/>
            <a:cxnLst/>
            <a:rect l="l" t="t" r="r" b="b"/>
            <a:pathLst>
              <a:path w="21536" h="19813" extrusionOk="0">
                <a:moveTo>
                  <a:pt x="10803" y="0"/>
                </a:moveTo>
                <a:cubicBezTo>
                  <a:pt x="10175" y="0"/>
                  <a:pt x="9539" y="60"/>
                  <a:pt x="8899" y="184"/>
                </a:cubicBezTo>
                <a:cubicBezTo>
                  <a:pt x="3516" y="1229"/>
                  <a:pt x="0" y="6423"/>
                  <a:pt x="1045" y="11775"/>
                </a:cubicBezTo>
                <a:cubicBezTo>
                  <a:pt x="1966" y="16519"/>
                  <a:pt x="6109" y="19813"/>
                  <a:pt x="10765" y="19813"/>
                </a:cubicBezTo>
                <a:cubicBezTo>
                  <a:pt x="11392" y="19813"/>
                  <a:pt x="12029" y="19753"/>
                  <a:pt x="12668" y="19629"/>
                </a:cubicBezTo>
                <a:cubicBezTo>
                  <a:pt x="18020" y="18615"/>
                  <a:pt x="21535" y="13422"/>
                  <a:pt x="20522" y="8038"/>
                </a:cubicBezTo>
                <a:cubicBezTo>
                  <a:pt x="19601" y="3294"/>
                  <a:pt x="15458" y="0"/>
                  <a:pt x="10803" y="0"/>
                </a:cubicBezTo>
                <a:close/>
              </a:path>
            </a:pathLst>
          </a:custGeom>
          <a:solidFill>
            <a:srgbClr val="2622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"/>
          <p:cNvSpPr/>
          <p:nvPr/>
        </p:nvSpPr>
        <p:spPr>
          <a:xfrm>
            <a:off x="1589258" y="2505635"/>
            <a:ext cx="699866" cy="643873"/>
          </a:xfrm>
          <a:custGeom>
            <a:avLst/>
            <a:gdLst/>
            <a:ahLst/>
            <a:cxnLst/>
            <a:rect l="l" t="t" r="r" b="b"/>
            <a:pathLst>
              <a:path w="21536" h="19813" extrusionOk="0">
                <a:moveTo>
                  <a:pt x="10803" y="0"/>
                </a:moveTo>
                <a:cubicBezTo>
                  <a:pt x="10175" y="0"/>
                  <a:pt x="9539" y="60"/>
                  <a:pt x="8899" y="184"/>
                </a:cubicBezTo>
                <a:cubicBezTo>
                  <a:pt x="3516" y="1229"/>
                  <a:pt x="0" y="6423"/>
                  <a:pt x="1045" y="11775"/>
                </a:cubicBezTo>
                <a:cubicBezTo>
                  <a:pt x="1966" y="16519"/>
                  <a:pt x="6109" y="19813"/>
                  <a:pt x="10765" y="19813"/>
                </a:cubicBezTo>
                <a:cubicBezTo>
                  <a:pt x="11392" y="19813"/>
                  <a:pt x="12029" y="19753"/>
                  <a:pt x="12668" y="19629"/>
                </a:cubicBezTo>
                <a:cubicBezTo>
                  <a:pt x="18020" y="18615"/>
                  <a:pt x="21535" y="13422"/>
                  <a:pt x="20522" y="8038"/>
                </a:cubicBezTo>
                <a:cubicBezTo>
                  <a:pt x="19601" y="3294"/>
                  <a:pt x="15458" y="0"/>
                  <a:pt x="10803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5"/>
          <p:cNvSpPr/>
          <p:nvPr/>
        </p:nvSpPr>
        <p:spPr>
          <a:xfrm>
            <a:off x="1634527" y="2546745"/>
            <a:ext cx="610336" cy="561947"/>
          </a:xfrm>
          <a:custGeom>
            <a:avLst/>
            <a:gdLst/>
            <a:ahLst/>
            <a:cxnLst/>
            <a:rect l="l" t="t" r="r" b="b"/>
            <a:pathLst>
              <a:path w="18781" h="17292" extrusionOk="0">
                <a:moveTo>
                  <a:pt x="9391" y="1"/>
                </a:moveTo>
                <a:cubicBezTo>
                  <a:pt x="8853" y="1"/>
                  <a:pt x="8308" y="51"/>
                  <a:pt x="7760" y="154"/>
                </a:cubicBezTo>
                <a:cubicBezTo>
                  <a:pt x="3073" y="1073"/>
                  <a:pt x="1" y="5601"/>
                  <a:pt x="888" y="10288"/>
                </a:cubicBezTo>
                <a:cubicBezTo>
                  <a:pt x="1696" y="14416"/>
                  <a:pt x="5305" y="17291"/>
                  <a:pt x="9357" y="17291"/>
                </a:cubicBezTo>
                <a:cubicBezTo>
                  <a:pt x="9905" y="17291"/>
                  <a:pt x="10462" y="17238"/>
                  <a:pt x="11022" y="17129"/>
                </a:cubicBezTo>
                <a:cubicBezTo>
                  <a:pt x="15709" y="16210"/>
                  <a:pt x="18781" y="11682"/>
                  <a:pt x="17862" y="6995"/>
                </a:cubicBezTo>
                <a:cubicBezTo>
                  <a:pt x="17079" y="2855"/>
                  <a:pt x="13456" y="1"/>
                  <a:pt x="939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1704527" y="2641280"/>
            <a:ext cx="539296" cy="467379"/>
          </a:xfrm>
          <a:custGeom>
            <a:avLst/>
            <a:gdLst/>
            <a:ahLst/>
            <a:cxnLst/>
            <a:rect l="l" t="t" r="r" b="b"/>
            <a:pathLst>
              <a:path w="16595" h="14382" extrusionOk="0">
                <a:moveTo>
                  <a:pt x="13681" y="0"/>
                </a:moveTo>
                <a:lnTo>
                  <a:pt x="13681" y="0"/>
                </a:lnTo>
                <a:cubicBezTo>
                  <a:pt x="14283" y="919"/>
                  <a:pt x="14726" y="1964"/>
                  <a:pt x="14948" y="3104"/>
                </a:cubicBezTo>
                <a:cubicBezTo>
                  <a:pt x="15867" y="7791"/>
                  <a:pt x="12795" y="12320"/>
                  <a:pt x="8108" y="13238"/>
                </a:cubicBezTo>
                <a:cubicBezTo>
                  <a:pt x="7572" y="13336"/>
                  <a:pt x="7039" y="13384"/>
                  <a:pt x="6513" y="13384"/>
                </a:cubicBezTo>
                <a:cubicBezTo>
                  <a:pt x="3988" y="13384"/>
                  <a:pt x="1625" y="12291"/>
                  <a:pt x="0" y="10483"/>
                </a:cubicBezTo>
                <a:lnTo>
                  <a:pt x="0" y="10483"/>
                </a:lnTo>
                <a:cubicBezTo>
                  <a:pt x="1576" y="12860"/>
                  <a:pt x="4279" y="14381"/>
                  <a:pt x="7214" y="14381"/>
                </a:cubicBezTo>
                <a:cubicBezTo>
                  <a:pt x="7759" y="14381"/>
                  <a:pt x="8312" y="14329"/>
                  <a:pt x="8868" y="14220"/>
                </a:cubicBezTo>
                <a:cubicBezTo>
                  <a:pt x="13555" y="13301"/>
                  <a:pt x="16595" y="8773"/>
                  <a:pt x="15708" y="4086"/>
                </a:cubicBezTo>
                <a:cubicBezTo>
                  <a:pt x="15423" y="2502"/>
                  <a:pt x="14695" y="1109"/>
                  <a:pt x="1368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5"/>
          <p:cNvSpPr/>
          <p:nvPr/>
        </p:nvSpPr>
        <p:spPr>
          <a:xfrm>
            <a:off x="1719963" y="2782287"/>
            <a:ext cx="201744" cy="141559"/>
          </a:xfrm>
          <a:custGeom>
            <a:avLst/>
            <a:gdLst/>
            <a:ahLst/>
            <a:cxnLst/>
            <a:rect l="l" t="t" r="r" b="b"/>
            <a:pathLst>
              <a:path w="6208" h="4356" extrusionOk="0">
                <a:moveTo>
                  <a:pt x="3864" y="0"/>
                </a:moveTo>
                <a:lnTo>
                  <a:pt x="824" y="570"/>
                </a:lnTo>
                <a:cubicBezTo>
                  <a:pt x="317" y="665"/>
                  <a:pt x="0" y="1140"/>
                  <a:pt x="95" y="1647"/>
                </a:cubicBezTo>
                <a:lnTo>
                  <a:pt x="475" y="3642"/>
                </a:lnTo>
                <a:cubicBezTo>
                  <a:pt x="559" y="4060"/>
                  <a:pt x="937" y="4355"/>
                  <a:pt x="1372" y="4355"/>
                </a:cubicBezTo>
                <a:cubicBezTo>
                  <a:pt x="1431" y="4355"/>
                  <a:pt x="1491" y="4350"/>
                  <a:pt x="1552" y="4339"/>
                </a:cubicBezTo>
                <a:lnTo>
                  <a:pt x="4561" y="3769"/>
                </a:lnTo>
                <a:lnTo>
                  <a:pt x="6208" y="1488"/>
                </a:lnTo>
                <a:lnTo>
                  <a:pt x="3864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1957682" y="2731298"/>
            <a:ext cx="201777" cy="141559"/>
          </a:xfrm>
          <a:custGeom>
            <a:avLst/>
            <a:gdLst/>
            <a:ahLst/>
            <a:cxnLst/>
            <a:rect l="l" t="t" r="r" b="b"/>
            <a:pathLst>
              <a:path w="6209" h="4356" extrusionOk="0">
                <a:moveTo>
                  <a:pt x="4836" y="0"/>
                </a:moveTo>
                <a:cubicBezTo>
                  <a:pt x="4777" y="0"/>
                  <a:pt x="4717" y="6"/>
                  <a:pt x="4656" y="17"/>
                </a:cubicBezTo>
                <a:lnTo>
                  <a:pt x="1648" y="587"/>
                </a:lnTo>
                <a:lnTo>
                  <a:pt x="1" y="2836"/>
                </a:lnTo>
                <a:lnTo>
                  <a:pt x="2376" y="4356"/>
                </a:lnTo>
                <a:lnTo>
                  <a:pt x="5385" y="3786"/>
                </a:lnTo>
                <a:cubicBezTo>
                  <a:pt x="5891" y="3659"/>
                  <a:pt x="6208" y="3216"/>
                  <a:pt x="6113" y="2709"/>
                </a:cubicBezTo>
                <a:lnTo>
                  <a:pt x="5733" y="714"/>
                </a:lnTo>
                <a:cubicBezTo>
                  <a:pt x="5649" y="296"/>
                  <a:pt x="5271" y="0"/>
                  <a:pt x="483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5"/>
          <p:cNvSpPr/>
          <p:nvPr/>
        </p:nvSpPr>
        <p:spPr>
          <a:xfrm>
            <a:off x="1730265" y="2820341"/>
            <a:ext cx="191443" cy="104479"/>
          </a:xfrm>
          <a:custGeom>
            <a:avLst/>
            <a:gdLst/>
            <a:ahLst/>
            <a:cxnLst/>
            <a:rect l="l" t="t" r="r" b="b"/>
            <a:pathLst>
              <a:path w="5891" h="3215" extrusionOk="0">
                <a:moveTo>
                  <a:pt x="0" y="1616"/>
                </a:moveTo>
                <a:cubicBezTo>
                  <a:pt x="3" y="1628"/>
                  <a:pt x="5" y="1640"/>
                  <a:pt x="8" y="1652"/>
                </a:cubicBezTo>
                <a:lnTo>
                  <a:pt x="8" y="1652"/>
                </a:lnTo>
                <a:lnTo>
                  <a:pt x="0" y="1616"/>
                </a:lnTo>
                <a:close/>
                <a:moveTo>
                  <a:pt x="5352" y="1"/>
                </a:moveTo>
                <a:lnTo>
                  <a:pt x="4085" y="1743"/>
                </a:lnTo>
                <a:lnTo>
                  <a:pt x="1077" y="2313"/>
                </a:lnTo>
                <a:cubicBezTo>
                  <a:pt x="1016" y="2324"/>
                  <a:pt x="956" y="2329"/>
                  <a:pt x="897" y="2329"/>
                </a:cubicBezTo>
                <a:cubicBezTo>
                  <a:pt x="474" y="2329"/>
                  <a:pt x="106" y="2051"/>
                  <a:pt x="8" y="1652"/>
                </a:cubicBezTo>
                <a:lnTo>
                  <a:pt x="8" y="1652"/>
                </a:lnTo>
                <a:lnTo>
                  <a:pt x="190" y="2471"/>
                </a:lnTo>
                <a:cubicBezTo>
                  <a:pt x="275" y="2893"/>
                  <a:pt x="659" y="3215"/>
                  <a:pt x="1077" y="3215"/>
                </a:cubicBezTo>
                <a:cubicBezTo>
                  <a:pt x="1129" y="3215"/>
                  <a:pt x="1182" y="3210"/>
                  <a:pt x="1235" y="3199"/>
                </a:cubicBezTo>
                <a:lnTo>
                  <a:pt x="4275" y="2598"/>
                </a:lnTo>
                <a:lnTo>
                  <a:pt x="5891" y="317"/>
                </a:lnTo>
                <a:lnTo>
                  <a:pt x="5352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1957682" y="2791548"/>
            <a:ext cx="201777" cy="81309"/>
          </a:xfrm>
          <a:custGeom>
            <a:avLst/>
            <a:gdLst/>
            <a:ahLst/>
            <a:cxnLst/>
            <a:rect l="l" t="t" r="r" b="b"/>
            <a:pathLst>
              <a:path w="6209" h="2502" extrusionOk="0">
                <a:moveTo>
                  <a:pt x="5955" y="0"/>
                </a:moveTo>
                <a:lnTo>
                  <a:pt x="5959" y="24"/>
                </a:lnTo>
                <a:lnTo>
                  <a:pt x="5959" y="24"/>
                </a:lnTo>
                <a:cubicBezTo>
                  <a:pt x="5958" y="16"/>
                  <a:pt x="5956" y="8"/>
                  <a:pt x="5955" y="0"/>
                </a:cubicBezTo>
                <a:close/>
                <a:moveTo>
                  <a:pt x="5959" y="24"/>
                </a:moveTo>
                <a:cubicBezTo>
                  <a:pt x="6039" y="492"/>
                  <a:pt x="5724" y="983"/>
                  <a:pt x="5226" y="1077"/>
                </a:cubicBezTo>
                <a:lnTo>
                  <a:pt x="2218" y="1647"/>
                </a:lnTo>
                <a:lnTo>
                  <a:pt x="381" y="475"/>
                </a:lnTo>
                <a:lnTo>
                  <a:pt x="1" y="982"/>
                </a:lnTo>
                <a:lnTo>
                  <a:pt x="2376" y="2502"/>
                </a:lnTo>
                <a:lnTo>
                  <a:pt x="5385" y="1932"/>
                </a:lnTo>
                <a:cubicBezTo>
                  <a:pt x="5891" y="1837"/>
                  <a:pt x="6208" y="1362"/>
                  <a:pt x="6113" y="855"/>
                </a:cubicBezTo>
                <a:lnTo>
                  <a:pt x="5959" y="24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1840366" y="2610895"/>
            <a:ext cx="145166" cy="198170"/>
          </a:xfrm>
          <a:custGeom>
            <a:avLst/>
            <a:gdLst/>
            <a:ahLst/>
            <a:cxnLst/>
            <a:rect l="l" t="t" r="r" b="b"/>
            <a:pathLst>
              <a:path w="4467" h="6098" extrusionOk="0">
                <a:moveTo>
                  <a:pt x="2989" y="0"/>
                </a:moveTo>
                <a:cubicBezTo>
                  <a:pt x="2933" y="0"/>
                  <a:pt x="2876" y="6"/>
                  <a:pt x="2819" y="17"/>
                </a:cubicBezTo>
                <a:lnTo>
                  <a:pt x="824" y="397"/>
                </a:lnTo>
                <a:cubicBezTo>
                  <a:pt x="317" y="492"/>
                  <a:pt x="1" y="967"/>
                  <a:pt x="96" y="1442"/>
                </a:cubicBezTo>
                <a:lnTo>
                  <a:pt x="697" y="4482"/>
                </a:lnTo>
                <a:lnTo>
                  <a:pt x="2978" y="6097"/>
                </a:lnTo>
                <a:lnTo>
                  <a:pt x="4466" y="3754"/>
                </a:lnTo>
                <a:lnTo>
                  <a:pt x="3864" y="714"/>
                </a:lnTo>
                <a:cubicBezTo>
                  <a:pt x="3781" y="296"/>
                  <a:pt x="3403" y="0"/>
                  <a:pt x="29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5"/>
          <p:cNvSpPr/>
          <p:nvPr/>
        </p:nvSpPr>
        <p:spPr>
          <a:xfrm>
            <a:off x="1894929" y="2846079"/>
            <a:ext cx="144094" cy="198170"/>
          </a:xfrm>
          <a:custGeom>
            <a:avLst/>
            <a:gdLst/>
            <a:ahLst/>
            <a:cxnLst/>
            <a:rect l="l" t="t" r="r" b="b"/>
            <a:pathLst>
              <a:path w="4434" h="6098" extrusionOk="0">
                <a:moveTo>
                  <a:pt x="1520" y="0"/>
                </a:moveTo>
                <a:lnTo>
                  <a:pt x="0" y="2344"/>
                </a:lnTo>
                <a:lnTo>
                  <a:pt x="570" y="5384"/>
                </a:lnTo>
                <a:cubicBezTo>
                  <a:pt x="654" y="5802"/>
                  <a:pt x="1032" y="6098"/>
                  <a:pt x="1467" y="6098"/>
                </a:cubicBezTo>
                <a:cubicBezTo>
                  <a:pt x="1526" y="6098"/>
                  <a:pt x="1586" y="6092"/>
                  <a:pt x="1647" y="6081"/>
                </a:cubicBezTo>
                <a:lnTo>
                  <a:pt x="3610" y="5701"/>
                </a:lnTo>
                <a:cubicBezTo>
                  <a:pt x="4117" y="5606"/>
                  <a:pt x="4434" y="5131"/>
                  <a:pt x="4339" y="4656"/>
                </a:cubicBezTo>
                <a:lnTo>
                  <a:pt x="3769" y="1616"/>
                </a:lnTo>
                <a:lnTo>
                  <a:pt x="1520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5"/>
          <p:cNvSpPr/>
          <p:nvPr/>
        </p:nvSpPr>
        <p:spPr>
          <a:xfrm>
            <a:off x="1907278" y="2610895"/>
            <a:ext cx="78254" cy="198170"/>
          </a:xfrm>
          <a:custGeom>
            <a:avLst/>
            <a:gdLst/>
            <a:ahLst/>
            <a:cxnLst/>
            <a:rect l="l" t="t" r="r" b="b"/>
            <a:pathLst>
              <a:path w="2408" h="6098" extrusionOk="0">
                <a:moveTo>
                  <a:pt x="40" y="137"/>
                </a:moveTo>
                <a:cubicBezTo>
                  <a:pt x="27" y="139"/>
                  <a:pt x="13" y="141"/>
                  <a:pt x="0" y="144"/>
                </a:cubicBezTo>
                <a:lnTo>
                  <a:pt x="40" y="137"/>
                </a:lnTo>
                <a:close/>
                <a:moveTo>
                  <a:pt x="929" y="0"/>
                </a:moveTo>
                <a:cubicBezTo>
                  <a:pt x="873" y="0"/>
                  <a:pt x="817" y="6"/>
                  <a:pt x="760" y="17"/>
                </a:cubicBezTo>
                <a:lnTo>
                  <a:pt x="40" y="137"/>
                </a:lnTo>
                <a:lnTo>
                  <a:pt x="40" y="137"/>
                </a:lnTo>
                <a:cubicBezTo>
                  <a:pt x="87" y="130"/>
                  <a:pt x="133" y="127"/>
                  <a:pt x="179" y="127"/>
                </a:cubicBezTo>
                <a:cubicBezTo>
                  <a:pt x="615" y="127"/>
                  <a:pt x="993" y="426"/>
                  <a:pt x="1077" y="872"/>
                </a:cubicBezTo>
                <a:lnTo>
                  <a:pt x="1647" y="3881"/>
                </a:lnTo>
                <a:lnTo>
                  <a:pt x="475" y="5781"/>
                </a:lnTo>
                <a:lnTo>
                  <a:pt x="919" y="6097"/>
                </a:lnTo>
                <a:lnTo>
                  <a:pt x="2407" y="3754"/>
                </a:lnTo>
                <a:lnTo>
                  <a:pt x="1805" y="745"/>
                </a:lnTo>
                <a:cubicBezTo>
                  <a:pt x="1722" y="299"/>
                  <a:pt x="1343" y="0"/>
                  <a:pt x="929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5"/>
          <p:cNvSpPr/>
          <p:nvPr/>
        </p:nvSpPr>
        <p:spPr>
          <a:xfrm>
            <a:off x="1934024" y="2846079"/>
            <a:ext cx="104999" cy="190435"/>
          </a:xfrm>
          <a:custGeom>
            <a:avLst/>
            <a:gdLst/>
            <a:ahLst/>
            <a:cxnLst/>
            <a:rect l="l" t="t" r="r" b="b"/>
            <a:pathLst>
              <a:path w="3231" h="5860" extrusionOk="0">
                <a:moveTo>
                  <a:pt x="317" y="0"/>
                </a:moveTo>
                <a:lnTo>
                  <a:pt x="1" y="444"/>
                </a:lnTo>
                <a:lnTo>
                  <a:pt x="1837" y="1774"/>
                </a:lnTo>
                <a:lnTo>
                  <a:pt x="2407" y="4782"/>
                </a:lnTo>
                <a:cubicBezTo>
                  <a:pt x="2500" y="5276"/>
                  <a:pt x="2201" y="5740"/>
                  <a:pt x="1717" y="5851"/>
                </a:cubicBezTo>
                <a:lnTo>
                  <a:pt x="1717" y="5851"/>
                </a:lnTo>
                <a:lnTo>
                  <a:pt x="2439" y="5701"/>
                </a:lnTo>
                <a:cubicBezTo>
                  <a:pt x="2914" y="5606"/>
                  <a:pt x="3231" y="5131"/>
                  <a:pt x="3136" y="4656"/>
                </a:cubicBezTo>
                <a:lnTo>
                  <a:pt x="2566" y="1616"/>
                </a:lnTo>
                <a:lnTo>
                  <a:pt x="317" y="0"/>
                </a:lnTo>
                <a:close/>
                <a:moveTo>
                  <a:pt x="1717" y="5851"/>
                </a:moveTo>
                <a:lnTo>
                  <a:pt x="1679" y="5859"/>
                </a:lnTo>
                <a:cubicBezTo>
                  <a:pt x="1692" y="5857"/>
                  <a:pt x="1705" y="5854"/>
                  <a:pt x="1717" y="585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1329863" y="2619669"/>
            <a:ext cx="868691" cy="1719215"/>
          </a:xfrm>
          <a:custGeom>
            <a:avLst/>
            <a:gdLst/>
            <a:ahLst/>
            <a:cxnLst/>
            <a:rect l="l" t="t" r="r" b="b"/>
            <a:pathLst>
              <a:path w="26731" h="52903" extrusionOk="0">
                <a:moveTo>
                  <a:pt x="5544" y="0"/>
                </a:moveTo>
                <a:lnTo>
                  <a:pt x="5544" y="0"/>
                </a:lnTo>
                <a:cubicBezTo>
                  <a:pt x="3454" y="5574"/>
                  <a:pt x="1427" y="19730"/>
                  <a:pt x="699" y="33728"/>
                </a:cubicBezTo>
                <a:cubicBezTo>
                  <a:pt x="0" y="47883"/>
                  <a:pt x="5294" y="52903"/>
                  <a:pt x="11168" y="52903"/>
                </a:cubicBezTo>
                <a:cubicBezTo>
                  <a:pt x="12220" y="52903"/>
                  <a:pt x="13290" y="52742"/>
                  <a:pt x="14348" y="52444"/>
                </a:cubicBezTo>
                <a:cubicBezTo>
                  <a:pt x="21315" y="50449"/>
                  <a:pt x="25527" y="26412"/>
                  <a:pt x="26731" y="23119"/>
                </a:cubicBezTo>
                <a:cubicBezTo>
                  <a:pt x="7697" y="21408"/>
                  <a:pt x="5164" y="8266"/>
                  <a:pt x="5544" y="0"/>
                </a:cubicBezTo>
                <a:close/>
              </a:path>
            </a:pathLst>
          </a:custGeom>
          <a:solidFill>
            <a:srgbClr val="2A3F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3254430" y="2191547"/>
            <a:ext cx="1139330" cy="1711156"/>
          </a:xfrm>
          <a:custGeom>
            <a:avLst/>
            <a:gdLst/>
            <a:ahLst/>
            <a:cxnLst/>
            <a:rect l="l" t="t" r="r" b="b"/>
            <a:pathLst>
              <a:path w="35059" h="52655" extrusionOk="0">
                <a:moveTo>
                  <a:pt x="10388" y="0"/>
                </a:moveTo>
                <a:lnTo>
                  <a:pt x="10388" y="0"/>
                </a:lnTo>
                <a:cubicBezTo>
                  <a:pt x="14284" y="8487"/>
                  <a:pt x="15550" y="21598"/>
                  <a:pt x="1" y="30086"/>
                </a:cubicBezTo>
                <a:cubicBezTo>
                  <a:pt x="2364" y="32729"/>
                  <a:pt x="14712" y="52654"/>
                  <a:pt x="21964" y="52654"/>
                </a:cubicBezTo>
                <a:cubicBezTo>
                  <a:pt x="22098" y="52654"/>
                  <a:pt x="22229" y="52648"/>
                  <a:pt x="22359" y="52634"/>
                </a:cubicBezTo>
                <a:cubicBezTo>
                  <a:pt x="29580" y="51874"/>
                  <a:pt x="35059" y="45382"/>
                  <a:pt x="28091" y="30212"/>
                </a:cubicBezTo>
                <a:cubicBezTo>
                  <a:pt x="21853" y="16721"/>
                  <a:pt x="14220" y="3642"/>
                  <a:pt x="1038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5"/>
          <p:cNvSpPr/>
          <p:nvPr/>
        </p:nvSpPr>
        <p:spPr>
          <a:xfrm>
            <a:off x="1717915" y="3192893"/>
            <a:ext cx="480638" cy="534194"/>
          </a:xfrm>
          <a:custGeom>
            <a:avLst/>
            <a:gdLst/>
            <a:ahLst/>
            <a:cxnLst/>
            <a:rect l="l" t="t" r="r" b="b"/>
            <a:pathLst>
              <a:path w="14790" h="16438" extrusionOk="0">
                <a:moveTo>
                  <a:pt x="63" y="1"/>
                </a:moveTo>
                <a:lnTo>
                  <a:pt x="0" y="96"/>
                </a:lnTo>
                <a:cubicBezTo>
                  <a:pt x="0" y="96"/>
                  <a:pt x="4307" y="12985"/>
                  <a:pt x="11971" y="16437"/>
                </a:cubicBezTo>
                <a:cubicBezTo>
                  <a:pt x="13364" y="11307"/>
                  <a:pt x="14314" y="6778"/>
                  <a:pt x="14790" y="5511"/>
                </a:cubicBezTo>
                <a:cubicBezTo>
                  <a:pt x="7981" y="4878"/>
                  <a:pt x="3294" y="2788"/>
                  <a:pt x="63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5"/>
          <p:cNvSpPr/>
          <p:nvPr/>
        </p:nvSpPr>
        <p:spPr>
          <a:xfrm>
            <a:off x="1613956" y="3329772"/>
            <a:ext cx="1034330" cy="1108685"/>
          </a:xfrm>
          <a:custGeom>
            <a:avLst/>
            <a:gdLst/>
            <a:ahLst/>
            <a:cxnLst/>
            <a:rect l="l" t="t" r="r" b="b"/>
            <a:pathLst>
              <a:path w="31828" h="34116" extrusionOk="0">
                <a:moveTo>
                  <a:pt x="25505" y="0"/>
                </a:moveTo>
                <a:cubicBezTo>
                  <a:pt x="19801" y="0"/>
                  <a:pt x="10641" y="5226"/>
                  <a:pt x="10641" y="5226"/>
                </a:cubicBezTo>
                <a:cubicBezTo>
                  <a:pt x="8139" y="7000"/>
                  <a:pt x="7791" y="8963"/>
                  <a:pt x="8741" y="10863"/>
                </a:cubicBezTo>
                <a:cubicBezTo>
                  <a:pt x="9375" y="12162"/>
                  <a:pt x="10800" y="12383"/>
                  <a:pt x="10800" y="12383"/>
                </a:cubicBezTo>
                <a:cubicBezTo>
                  <a:pt x="9185" y="13112"/>
                  <a:pt x="7823" y="13713"/>
                  <a:pt x="7316" y="14632"/>
                </a:cubicBezTo>
                <a:cubicBezTo>
                  <a:pt x="5606" y="17704"/>
                  <a:pt x="8234" y="20047"/>
                  <a:pt x="8234" y="20047"/>
                </a:cubicBezTo>
                <a:cubicBezTo>
                  <a:pt x="8234" y="20047"/>
                  <a:pt x="3199" y="21314"/>
                  <a:pt x="4149" y="25209"/>
                </a:cubicBezTo>
                <a:cubicBezTo>
                  <a:pt x="4751" y="27679"/>
                  <a:pt x="7158" y="28059"/>
                  <a:pt x="7158" y="28059"/>
                </a:cubicBezTo>
                <a:cubicBezTo>
                  <a:pt x="5543" y="30656"/>
                  <a:pt x="0" y="30783"/>
                  <a:pt x="0" y="30783"/>
                </a:cubicBezTo>
                <a:cubicBezTo>
                  <a:pt x="431" y="33278"/>
                  <a:pt x="2115" y="34115"/>
                  <a:pt x="4422" y="34115"/>
                </a:cubicBezTo>
                <a:cubicBezTo>
                  <a:pt x="7035" y="34115"/>
                  <a:pt x="10448" y="33040"/>
                  <a:pt x="13745" y="32081"/>
                </a:cubicBezTo>
                <a:cubicBezTo>
                  <a:pt x="20110" y="30181"/>
                  <a:pt x="19192" y="24164"/>
                  <a:pt x="19192" y="24164"/>
                </a:cubicBezTo>
                <a:cubicBezTo>
                  <a:pt x="25621" y="22739"/>
                  <a:pt x="24417" y="16279"/>
                  <a:pt x="24417" y="16279"/>
                </a:cubicBezTo>
                <a:cubicBezTo>
                  <a:pt x="29041" y="13682"/>
                  <a:pt x="26888" y="8171"/>
                  <a:pt x="26888" y="8171"/>
                </a:cubicBezTo>
                <a:cubicBezTo>
                  <a:pt x="26888" y="8171"/>
                  <a:pt x="31828" y="5353"/>
                  <a:pt x="29294" y="1584"/>
                </a:cubicBezTo>
                <a:cubicBezTo>
                  <a:pt x="28531" y="442"/>
                  <a:pt x="27164" y="0"/>
                  <a:pt x="2550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5"/>
          <p:cNvSpPr/>
          <p:nvPr/>
        </p:nvSpPr>
        <p:spPr>
          <a:xfrm>
            <a:off x="1997849" y="3330812"/>
            <a:ext cx="650437" cy="1027149"/>
          </a:xfrm>
          <a:custGeom>
            <a:avLst/>
            <a:gdLst/>
            <a:ahLst/>
            <a:cxnLst/>
            <a:rect l="l" t="t" r="r" b="b"/>
            <a:pathLst>
              <a:path w="20015" h="31607" extrusionOk="0">
                <a:moveTo>
                  <a:pt x="14346" y="1"/>
                </a:moveTo>
                <a:lnTo>
                  <a:pt x="14346" y="1"/>
                </a:lnTo>
                <a:cubicBezTo>
                  <a:pt x="15455" y="856"/>
                  <a:pt x="16785" y="2217"/>
                  <a:pt x="16785" y="3579"/>
                </a:cubicBezTo>
                <a:cubicBezTo>
                  <a:pt x="16785" y="5859"/>
                  <a:pt x="14156" y="8013"/>
                  <a:pt x="8867" y="9723"/>
                </a:cubicBezTo>
                <a:cubicBezTo>
                  <a:pt x="8867" y="9723"/>
                  <a:pt x="11939" y="8984"/>
                  <a:pt x="13482" y="8984"/>
                </a:cubicBezTo>
                <a:cubicBezTo>
                  <a:pt x="13909" y="8984"/>
                  <a:pt x="14218" y="9041"/>
                  <a:pt x="14314" y="9185"/>
                </a:cubicBezTo>
                <a:cubicBezTo>
                  <a:pt x="15138" y="10388"/>
                  <a:pt x="14473" y="14252"/>
                  <a:pt x="12161" y="15455"/>
                </a:cubicBezTo>
                <a:cubicBezTo>
                  <a:pt x="9849" y="16658"/>
                  <a:pt x="3515" y="18717"/>
                  <a:pt x="3515" y="18717"/>
                </a:cubicBezTo>
                <a:cubicBezTo>
                  <a:pt x="3515" y="18717"/>
                  <a:pt x="8899" y="17862"/>
                  <a:pt x="11464" y="17102"/>
                </a:cubicBezTo>
                <a:cubicBezTo>
                  <a:pt x="11480" y="17098"/>
                  <a:pt x="11496" y="17096"/>
                  <a:pt x="11511" y="17096"/>
                </a:cubicBezTo>
                <a:cubicBezTo>
                  <a:pt x="12106" y="17096"/>
                  <a:pt x="12232" y="20062"/>
                  <a:pt x="10039" y="21884"/>
                </a:cubicBezTo>
                <a:cubicBezTo>
                  <a:pt x="7822" y="23784"/>
                  <a:pt x="6461" y="23974"/>
                  <a:pt x="6461" y="23974"/>
                </a:cubicBezTo>
                <a:lnTo>
                  <a:pt x="0" y="26064"/>
                </a:lnTo>
                <a:cubicBezTo>
                  <a:pt x="0" y="26064"/>
                  <a:pt x="4329" y="25363"/>
                  <a:pt x="5625" y="25363"/>
                </a:cubicBezTo>
                <a:cubicBezTo>
                  <a:pt x="5786" y="25363"/>
                  <a:pt x="5901" y="25374"/>
                  <a:pt x="5954" y="25399"/>
                </a:cubicBezTo>
                <a:cubicBezTo>
                  <a:pt x="6619" y="25716"/>
                  <a:pt x="6334" y="28883"/>
                  <a:pt x="3104" y="31606"/>
                </a:cubicBezTo>
                <a:cubicBezTo>
                  <a:pt x="8171" y="29389"/>
                  <a:pt x="7411" y="24132"/>
                  <a:pt x="7411" y="24132"/>
                </a:cubicBezTo>
                <a:cubicBezTo>
                  <a:pt x="13808" y="22707"/>
                  <a:pt x="12604" y="16247"/>
                  <a:pt x="12604" y="16247"/>
                </a:cubicBezTo>
                <a:cubicBezTo>
                  <a:pt x="17228" y="13650"/>
                  <a:pt x="15075" y="8139"/>
                  <a:pt x="15075" y="8139"/>
                </a:cubicBezTo>
                <a:cubicBezTo>
                  <a:pt x="15075" y="8139"/>
                  <a:pt x="20015" y="5321"/>
                  <a:pt x="17481" y="1552"/>
                </a:cubicBezTo>
                <a:cubicBezTo>
                  <a:pt x="16816" y="571"/>
                  <a:pt x="15708" y="96"/>
                  <a:pt x="14346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5"/>
          <p:cNvSpPr/>
          <p:nvPr/>
        </p:nvSpPr>
        <p:spPr>
          <a:xfrm>
            <a:off x="3254430" y="2839905"/>
            <a:ext cx="357180" cy="607248"/>
          </a:xfrm>
          <a:custGeom>
            <a:avLst/>
            <a:gdLst/>
            <a:ahLst/>
            <a:cxnLst/>
            <a:rect l="l" t="t" r="r" b="b"/>
            <a:pathLst>
              <a:path w="10991" h="18686" extrusionOk="0">
                <a:moveTo>
                  <a:pt x="10705" y="0"/>
                </a:moveTo>
                <a:lnTo>
                  <a:pt x="10705" y="0"/>
                </a:lnTo>
                <a:cubicBezTo>
                  <a:pt x="8773" y="3674"/>
                  <a:pt x="5385" y="7189"/>
                  <a:pt x="1" y="10135"/>
                </a:cubicBezTo>
                <a:cubicBezTo>
                  <a:pt x="919" y="11148"/>
                  <a:pt x="3263" y="14695"/>
                  <a:pt x="6240" y="18685"/>
                </a:cubicBezTo>
                <a:cubicBezTo>
                  <a:pt x="10990" y="12858"/>
                  <a:pt x="10768" y="1742"/>
                  <a:pt x="1070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5"/>
          <p:cNvSpPr/>
          <p:nvPr/>
        </p:nvSpPr>
        <p:spPr>
          <a:xfrm>
            <a:off x="2461978" y="2548695"/>
            <a:ext cx="258355" cy="151178"/>
          </a:xfrm>
          <a:custGeom>
            <a:avLst/>
            <a:gdLst/>
            <a:ahLst/>
            <a:cxnLst/>
            <a:rect l="l" t="t" r="r" b="b"/>
            <a:pathLst>
              <a:path w="7950" h="4652" extrusionOk="0">
                <a:moveTo>
                  <a:pt x="6197" y="0"/>
                </a:moveTo>
                <a:cubicBezTo>
                  <a:pt x="6096" y="0"/>
                  <a:pt x="5994" y="10"/>
                  <a:pt x="5891" y="31"/>
                </a:cubicBezTo>
                <a:lnTo>
                  <a:pt x="1363" y="886"/>
                </a:lnTo>
                <a:cubicBezTo>
                  <a:pt x="539" y="1044"/>
                  <a:pt x="1" y="1804"/>
                  <a:pt x="159" y="2564"/>
                </a:cubicBezTo>
                <a:lnTo>
                  <a:pt x="349" y="3514"/>
                </a:lnTo>
                <a:cubicBezTo>
                  <a:pt x="460" y="4180"/>
                  <a:pt x="1082" y="4652"/>
                  <a:pt x="1788" y="4652"/>
                </a:cubicBezTo>
                <a:cubicBezTo>
                  <a:pt x="1888" y="4652"/>
                  <a:pt x="1989" y="4642"/>
                  <a:pt x="2091" y="4623"/>
                </a:cubicBezTo>
                <a:lnTo>
                  <a:pt x="6620" y="3768"/>
                </a:lnTo>
                <a:cubicBezTo>
                  <a:pt x="7411" y="3609"/>
                  <a:pt x="7950" y="2849"/>
                  <a:pt x="7791" y="2058"/>
                </a:cubicBezTo>
                <a:lnTo>
                  <a:pt x="7633" y="1139"/>
                </a:lnTo>
                <a:cubicBezTo>
                  <a:pt x="7495" y="450"/>
                  <a:pt x="6877" y="0"/>
                  <a:pt x="6197" y="0"/>
                </a:cubicBezTo>
                <a:close/>
              </a:path>
            </a:pathLst>
          </a:custGeom>
          <a:solidFill>
            <a:srgbClr val="2622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5"/>
          <p:cNvSpPr/>
          <p:nvPr/>
        </p:nvSpPr>
        <p:spPr>
          <a:xfrm>
            <a:off x="2496978" y="2731168"/>
            <a:ext cx="258355" cy="151893"/>
          </a:xfrm>
          <a:custGeom>
            <a:avLst/>
            <a:gdLst/>
            <a:ahLst/>
            <a:cxnLst/>
            <a:rect l="l" t="t" r="r" b="b"/>
            <a:pathLst>
              <a:path w="7950" h="4674" extrusionOk="0">
                <a:moveTo>
                  <a:pt x="6155" y="1"/>
                </a:moveTo>
                <a:cubicBezTo>
                  <a:pt x="6068" y="1"/>
                  <a:pt x="5980" y="8"/>
                  <a:pt x="5891" y="21"/>
                </a:cubicBezTo>
                <a:lnTo>
                  <a:pt x="1362" y="908"/>
                </a:lnTo>
                <a:cubicBezTo>
                  <a:pt x="539" y="1066"/>
                  <a:pt x="1" y="1826"/>
                  <a:pt x="159" y="2586"/>
                </a:cubicBezTo>
                <a:lnTo>
                  <a:pt x="349" y="3536"/>
                </a:lnTo>
                <a:cubicBezTo>
                  <a:pt x="488" y="4202"/>
                  <a:pt x="1088" y="4674"/>
                  <a:pt x="1789" y="4674"/>
                </a:cubicBezTo>
                <a:cubicBezTo>
                  <a:pt x="1888" y="4674"/>
                  <a:pt x="1989" y="4664"/>
                  <a:pt x="2091" y="4645"/>
                </a:cubicBezTo>
                <a:lnTo>
                  <a:pt x="6619" y="3758"/>
                </a:lnTo>
                <a:cubicBezTo>
                  <a:pt x="7411" y="3600"/>
                  <a:pt x="7949" y="2871"/>
                  <a:pt x="7823" y="2080"/>
                </a:cubicBezTo>
                <a:lnTo>
                  <a:pt x="7633" y="1161"/>
                </a:lnTo>
                <a:cubicBezTo>
                  <a:pt x="7492" y="455"/>
                  <a:pt x="6872" y="1"/>
                  <a:pt x="6155" y="1"/>
                </a:cubicBezTo>
                <a:close/>
              </a:path>
            </a:pathLst>
          </a:custGeom>
          <a:solidFill>
            <a:srgbClr val="2622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5"/>
          <p:cNvSpPr/>
          <p:nvPr/>
        </p:nvSpPr>
        <p:spPr>
          <a:xfrm>
            <a:off x="2461978" y="2548695"/>
            <a:ext cx="258355" cy="151178"/>
          </a:xfrm>
          <a:custGeom>
            <a:avLst/>
            <a:gdLst/>
            <a:ahLst/>
            <a:cxnLst/>
            <a:rect l="l" t="t" r="r" b="b"/>
            <a:pathLst>
              <a:path w="7950" h="4652" extrusionOk="0">
                <a:moveTo>
                  <a:pt x="6197" y="0"/>
                </a:moveTo>
                <a:cubicBezTo>
                  <a:pt x="6096" y="0"/>
                  <a:pt x="5994" y="10"/>
                  <a:pt x="5891" y="31"/>
                </a:cubicBezTo>
                <a:lnTo>
                  <a:pt x="1363" y="886"/>
                </a:lnTo>
                <a:cubicBezTo>
                  <a:pt x="539" y="1044"/>
                  <a:pt x="1" y="1804"/>
                  <a:pt x="159" y="2564"/>
                </a:cubicBezTo>
                <a:lnTo>
                  <a:pt x="349" y="3514"/>
                </a:lnTo>
                <a:cubicBezTo>
                  <a:pt x="460" y="4180"/>
                  <a:pt x="1082" y="4652"/>
                  <a:pt x="1788" y="4652"/>
                </a:cubicBezTo>
                <a:cubicBezTo>
                  <a:pt x="1888" y="4652"/>
                  <a:pt x="1989" y="4642"/>
                  <a:pt x="2091" y="4623"/>
                </a:cubicBezTo>
                <a:lnTo>
                  <a:pt x="6620" y="3768"/>
                </a:lnTo>
                <a:cubicBezTo>
                  <a:pt x="7411" y="3609"/>
                  <a:pt x="7950" y="2849"/>
                  <a:pt x="7791" y="2058"/>
                </a:cubicBezTo>
                <a:lnTo>
                  <a:pt x="7633" y="1139"/>
                </a:lnTo>
                <a:cubicBezTo>
                  <a:pt x="7495" y="450"/>
                  <a:pt x="6877" y="0"/>
                  <a:pt x="6197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5"/>
          <p:cNvSpPr/>
          <p:nvPr/>
        </p:nvSpPr>
        <p:spPr>
          <a:xfrm>
            <a:off x="2496978" y="2731168"/>
            <a:ext cx="258355" cy="151893"/>
          </a:xfrm>
          <a:custGeom>
            <a:avLst/>
            <a:gdLst/>
            <a:ahLst/>
            <a:cxnLst/>
            <a:rect l="l" t="t" r="r" b="b"/>
            <a:pathLst>
              <a:path w="7950" h="4674" extrusionOk="0">
                <a:moveTo>
                  <a:pt x="6155" y="1"/>
                </a:moveTo>
                <a:cubicBezTo>
                  <a:pt x="6068" y="1"/>
                  <a:pt x="5980" y="8"/>
                  <a:pt x="5891" y="21"/>
                </a:cubicBezTo>
                <a:lnTo>
                  <a:pt x="1362" y="908"/>
                </a:lnTo>
                <a:cubicBezTo>
                  <a:pt x="539" y="1066"/>
                  <a:pt x="1" y="1826"/>
                  <a:pt x="159" y="2586"/>
                </a:cubicBezTo>
                <a:lnTo>
                  <a:pt x="349" y="3536"/>
                </a:lnTo>
                <a:cubicBezTo>
                  <a:pt x="488" y="4202"/>
                  <a:pt x="1088" y="4674"/>
                  <a:pt x="1789" y="4674"/>
                </a:cubicBezTo>
                <a:cubicBezTo>
                  <a:pt x="1888" y="4674"/>
                  <a:pt x="1989" y="4664"/>
                  <a:pt x="2091" y="4645"/>
                </a:cubicBezTo>
                <a:lnTo>
                  <a:pt x="6619" y="3758"/>
                </a:lnTo>
                <a:cubicBezTo>
                  <a:pt x="7411" y="3600"/>
                  <a:pt x="7949" y="2871"/>
                  <a:pt x="7823" y="2080"/>
                </a:cubicBezTo>
                <a:lnTo>
                  <a:pt x="7633" y="1161"/>
                </a:lnTo>
                <a:cubicBezTo>
                  <a:pt x="7492" y="455"/>
                  <a:pt x="6872" y="1"/>
                  <a:pt x="6155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5"/>
          <p:cNvSpPr/>
          <p:nvPr/>
        </p:nvSpPr>
        <p:spPr>
          <a:xfrm>
            <a:off x="2488756" y="2572710"/>
            <a:ext cx="204832" cy="102920"/>
          </a:xfrm>
          <a:custGeom>
            <a:avLst/>
            <a:gdLst/>
            <a:ahLst/>
            <a:cxnLst/>
            <a:rect l="l" t="t" r="r" b="b"/>
            <a:pathLst>
              <a:path w="6303" h="3167" extrusionOk="0">
                <a:moveTo>
                  <a:pt x="5369" y="0"/>
                </a:moveTo>
                <a:cubicBezTo>
                  <a:pt x="5312" y="0"/>
                  <a:pt x="5253" y="7"/>
                  <a:pt x="5194" y="20"/>
                </a:cubicBezTo>
                <a:lnTo>
                  <a:pt x="665" y="875"/>
                </a:lnTo>
                <a:cubicBezTo>
                  <a:pt x="254" y="970"/>
                  <a:pt x="0" y="1319"/>
                  <a:pt x="64" y="1699"/>
                </a:cubicBezTo>
                <a:lnTo>
                  <a:pt x="254" y="2617"/>
                </a:lnTo>
                <a:cubicBezTo>
                  <a:pt x="310" y="2954"/>
                  <a:pt x="614" y="3166"/>
                  <a:pt x="969" y="3166"/>
                </a:cubicBezTo>
                <a:cubicBezTo>
                  <a:pt x="1015" y="3166"/>
                  <a:pt x="1062" y="3163"/>
                  <a:pt x="1109" y="3155"/>
                </a:cubicBezTo>
                <a:lnTo>
                  <a:pt x="5637" y="2269"/>
                </a:lnTo>
                <a:cubicBezTo>
                  <a:pt x="6049" y="2205"/>
                  <a:pt x="6302" y="1857"/>
                  <a:pt x="6239" y="1477"/>
                </a:cubicBezTo>
                <a:lnTo>
                  <a:pt x="6049" y="527"/>
                </a:lnTo>
                <a:cubicBezTo>
                  <a:pt x="5995" y="229"/>
                  <a:pt x="5708" y="0"/>
                  <a:pt x="5369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5"/>
          <p:cNvSpPr/>
          <p:nvPr/>
        </p:nvSpPr>
        <p:spPr>
          <a:xfrm>
            <a:off x="2523723" y="2755834"/>
            <a:ext cx="205872" cy="102985"/>
          </a:xfrm>
          <a:custGeom>
            <a:avLst/>
            <a:gdLst/>
            <a:ahLst/>
            <a:cxnLst/>
            <a:rect l="l" t="t" r="r" b="b"/>
            <a:pathLst>
              <a:path w="6335" h="3169" extrusionOk="0">
                <a:moveTo>
                  <a:pt x="5384" y="0"/>
                </a:moveTo>
                <a:cubicBezTo>
                  <a:pt x="5322" y="0"/>
                  <a:pt x="5259" y="7"/>
                  <a:pt x="5195" y="22"/>
                </a:cubicBezTo>
                <a:lnTo>
                  <a:pt x="666" y="877"/>
                </a:lnTo>
                <a:cubicBezTo>
                  <a:pt x="286" y="972"/>
                  <a:pt x="1" y="1321"/>
                  <a:pt x="64" y="1701"/>
                </a:cubicBezTo>
                <a:lnTo>
                  <a:pt x="254" y="2619"/>
                </a:lnTo>
                <a:cubicBezTo>
                  <a:pt x="310" y="2956"/>
                  <a:pt x="640" y="3168"/>
                  <a:pt x="979" y="3168"/>
                </a:cubicBezTo>
                <a:cubicBezTo>
                  <a:pt x="1022" y="3168"/>
                  <a:pt x="1066" y="3165"/>
                  <a:pt x="1109" y="3158"/>
                </a:cubicBezTo>
                <a:lnTo>
                  <a:pt x="5638" y="2271"/>
                </a:lnTo>
                <a:cubicBezTo>
                  <a:pt x="6050" y="2207"/>
                  <a:pt x="6335" y="1827"/>
                  <a:pt x="6240" y="1479"/>
                </a:cubicBezTo>
                <a:lnTo>
                  <a:pt x="6081" y="529"/>
                </a:lnTo>
                <a:cubicBezTo>
                  <a:pt x="6001" y="208"/>
                  <a:pt x="5718" y="0"/>
                  <a:pt x="538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5"/>
          <p:cNvSpPr/>
          <p:nvPr/>
        </p:nvSpPr>
        <p:spPr>
          <a:xfrm>
            <a:off x="2492851" y="2600106"/>
            <a:ext cx="200737" cy="75524"/>
          </a:xfrm>
          <a:custGeom>
            <a:avLst/>
            <a:gdLst/>
            <a:ahLst/>
            <a:cxnLst/>
            <a:rect l="l" t="t" r="r" b="b"/>
            <a:pathLst>
              <a:path w="6177" h="2324" extrusionOk="0">
                <a:moveTo>
                  <a:pt x="1" y="1141"/>
                </a:moveTo>
                <a:cubicBezTo>
                  <a:pt x="3" y="1155"/>
                  <a:pt x="6" y="1168"/>
                  <a:pt x="9" y="1182"/>
                </a:cubicBezTo>
                <a:lnTo>
                  <a:pt x="9" y="1182"/>
                </a:lnTo>
                <a:lnTo>
                  <a:pt x="1" y="1141"/>
                </a:lnTo>
                <a:close/>
                <a:moveTo>
                  <a:pt x="5986" y="1"/>
                </a:moveTo>
                <a:cubicBezTo>
                  <a:pt x="6050" y="349"/>
                  <a:pt x="5796" y="729"/>
                  <a:pt x="5385" y="792"/>
                </a:cubicBezTo>
                <a:lnTo>
                  <a:pt x="856" y="1679"/>
                </a:lnTo>
                <a:cubicBezTo>
                  <a:pt x="809" y="1686"/>
                  <a:pt x="762" y="1690"/>
                  <a:pt x="717" y="1690"/>
                </a:cubicBezTo>
                <a:cubicBezTo>
                  <a:pt x="376" y="1690"/>
                  <a:pt x="82" y="1495"/>
                  <a:pt x="9" y="1182"/>
                </a:cubicBezTo>
                <a:lnTo>
                  <a:pt x="9" y="1182"/>
                </a:lnTo>
                <a:lnTo>
                  <a:pt x="128" y="1774"/>
                </a:lnTo>
                <a:cubicBezTo>
                  <a:pt x="184" y="2111"/>
                  <a:pt x="488" y="2323"/>
                  <a:pt x="843" y="2323"/>
                </a:cubicBezTo>
                <a:cubicBezTo>
                  <a:pt x="889" y="2323"/>
                  <a:pt x="936" y="2320"/>
                  <a:pt x="983" y="2312"/>
                </a:cubicBezTo>
                <a:lnTo>
                  <a:pt x="5511" y="1426"/>
                </a:lnTo>
                <a:cubicBezTo>
                  <a:pt x="5923" y="1362"/>
                  <a:pt x="6176" y="982"/>
                  <a:pt x="6113" y="634"/>
                </a:cubicBezTo>
                <a:lnTo>
                  <a:pt x="5986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5"/>
          <p:cNvSpPr/>
          <p:nvPr/>
        </p:nvSpPr>
        <p:spPr>
          <a:xfrm>
            <a:off x="2527851" y="2782287"/>
            <a:ext cx="201744" cy="76532"/>
          </a:xfrm>
          <a:custGeom>
            <a:avLst/>
            <a:gdLst/>
            <a:ahLst/>
            <a:cxnLst/>
            <a:rect l="l" t="t" r="r" b="b"/>
            <a:pathLst>
              <a:path w="6208" h="2355" extrusionOk="0">
                <a:moveTo>
                  <a:pt x="6018" y="0"/>
                </a:moveTo>
                <a:lnTo>
                  <a:pt x="6022" y="30"/>
                </a:lnTo>
                <a:lnTo>
                  <a:pt x="6022" y="30"/>
                </a:lnTo>
                <a:cubicBezTo>
                  <a:pt x="6021" y="20"/>
                  <a:pt x="6019" y="10"/>
                  <a:pt x="6018" y="0"/>
                </a:cubicBezTo>
                <a:close/>
                <a:moveTo>
                  <a:pt x="1" y="1172"/>
                </a:moveTo>
                <a:cubicBezTo>
                  <a:pt x="3" y="1185"/>
                  <a:pt x="5" y="1197"/>
                  <a:pt x="8" y="1210"/>
                </a:cubicBezTo>
                <a:lnTo>
                  <a:pt x="8" y="1210"/>
                </a:lnTo>
                <a:lnTo>
                  <a:pt x="1" y="1172"/>
                </a:lnTo>
                <a:close/>
                <a:moveTo>
                  <a:pt x="6022" y="30"/>
                </a:moveTo>
                <a:lnTo>
                  <a:pt x="6022" y="30"/>
                </a:lnTo>
                <a:cubicBezTo>
                  <a:pt x="6066" y="398"/>
                  <a:pt x="5785" y="731"/>
                  <a:pt x="5384" y="823"/>
                </a:cubicBezTo>
                <a:lnTo>
                  <a:pt x="856" y="1678"/>
                </a:lnTo>
                <a:cubicBezTo>
                  <a:pt x="796" y="1693"/>
                  <a:pt x="736" y="1700"/>
                  <a:pt x="677" y="1700"/>
                </a:cubicBezTo>
                <a:cubicBezTo>
                  <a:pt x="368" y="1700"/>
                  <a:pt x="78" y="1509"/>
                  <a:pt x="8" y="1210"/>
                </a:cubicBezTo>
                <a:lnTo>
                  <a:pt x="8" y="1210"/>
                </a:lnTo>
                <a:lnTo>
                  <a:pt x="127" y="1805"/>
                </a:lnTo>
                <a:cubicBezTo>
                  <a:pt x="183" y="2142"/>
                  <a:pt x="488" y="2354"/>
                  <a:pt x="843" y="2354"/>
                </a:cubicBezTo>
                <a:cubicBezTo>
                  <a:pt x="889" y="2354"/>
                  <a:pt x="935" y="2351"/>
                  <a:pt x="982" y="2344"/>
                </a:cubicBezTo>
                <a:lnTo>
                  <a:pt x="5511" y="1457"/>
                </a:lnTo>
                <a:cubicBezTo>
                  <a:pt x="5923" y="1393"/>
                  <a:pt x="6208" y="1013"/>
                  <a:pt x="6113" y="665"/>
                </a:cubicBezTo>
                <a:lnTo>
                  <a:pt x="6022" y="3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5"/>
          <p:cNvSpPr/>
          <p:nvPr/>
        </p:nvSpPr>
        <p:spPr>
          <a:xfrm>
            <a:off x="1903151" y="1025829"/>
            <a:ext cx="285101" cy="602796"/>
          </a:xfrm>
          <a:custGeom>
            <a:avLst/>
            <a:gdLst/>
            <a:ahLst/>
            <a:cxnLst/>
            <a:rect l="l" t="t" r="r" b="b"/>
            <a:pathLst>
              <a:path w="8773" h="18549" extrusionOk="0">
                <a:moveTo>
                  <a:pt x="7105" y="0"/>
                </a:moveTo>
                <a:cubicBezTo>
                  <a:pt x="6665" y="0"/>
                  <a:pt x="6231" y="197"/>
                  <a:pt x="5923" y="560"/>
                </a:cubicBezTo>
                <a:cubicBezTo>
                  <a:pt x="5638" y="909"/>
                  <a:pt x="1014" y="6704"/>
                  <a:pt x="0" y="12594"/>
                </a:cubicBezTo>
                <a:cubicBezTo>
                  <a:pt x="476" y="15223"/>
                  <a:pt x="2281" y="17535"/>
                  <a:pt x="4244" y="18548"/>
                </a:cubicBezTo>
                <a:cubicBezTo>
                  <a:pt x="254" y="14336"/>
                  <a:pt x="5796" y="5501"/>
                  <a:pt x="8266" y="2429"/>
                </a:cubicBezTo>
                <a:cubicBezTo>
                  <a:pt x="8773" y="1795"/>
                  <a:pt x="8678" y="845"/>
                  <a:pt x="8044" y="339"/>
                </a:cubicBezTo>
                <a:cubicBezTo>
                  <a:pt x="7761" y="109"/>
                  <a:pt x="7431" y="0"/>
                  <a:pt x="710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5"/>
          <p:cNvSpPr/>
          <p:nvPr/>
        </p:nvSpPr>
        <p:spPr>
          <a:xfrm>
            <a:off x="3101107" y="2231259"/>
            <a:ext cx="311846" cy="287960"/>
          </a:xfrm>
          <a:custGeom>
            <a:avLst/>
            <a:gdLst/>
            <a:ahLst/>
            <a:cxnLst/>
            <a:rect l="l" t="t" r="r" b="b"/>
            <a:pathLst>
              <a:path w="9596" h="8861" extrusionOk="0">
                <a:moveTo>
                  <a:pt x="4782" y="1"/>
                </a:moveTo>
                <a:cubicBezTo>
                  <a:pt x="4511" y="1"/>
                  <a:pt x="4235" y="26"/>
                  <a:pt x="3959" y="76"/>
                </a:cubicBezTo>
                <a:cubicBezTo>
                  <a:pt x="1552" y="552"/>
                  <a:pt x="0" y="2863"/>
                  <a:pt x="444" y="5270"/>
                </a:cubicBezTo>
                <a:cubicBezTo>
                  <a:pt x="864" y="7401"/>
                  <a:pt x="2724" y="8861"/>
                  <a:pt x="4814" y="8861"/>
                </a:cubicBezTo>
                <a:cubicBezTo>
                  <a:pt x="5086" y="8861"/>
                  <a:pt x="5361" y="8836"/>
                  <a:pt x="5637" y="8785"/>
                </a:cubicBezTo>
                <a:cubicBezTo>
                  <a:pt x="8044" y="8310"/>
                  <a:pt x="9596" y="5999"/>
                  <a:pt x="9153" y="3592"/>
                </a:cubicBezTo>
                <a:cubicBezTo>
                  <a:pt x="8732" y="1461"/>
                  <a:pt x="6873" y="1"/>
                  <a:pt x="4782" y="1"/>
                </a:cubicBezTo>
                <a:close/>
              </a:path>
            </a:pathLst>
          </a:custGeom>
          <a:solidFill>
            <a:srgbClr val="2622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3101107" y="2231259"/>
            <a:ext cx="311846" cy="287960"/>
          </a:xfrm>
          <a:custGeom>
            <a:avLst/>
            <a:gdLst/>
            <a:ahLst/>
            <a:cxnLst/>
            <a:rect l="l" t="t" r="r" b="b"/>
            <a:pathLst>
              <a:path w="9596" h="8861" extrusionOk="0">
                <a:moveTo>
                  <a:pt x="4782" y="1"/>
                </a:moveTo>
                <a:cubicBezTo>
                  <a:pt x="4511" y="1"/>
                  <a:pt x="4235" y="26"/>
                  <a:pt x="3959" y="76"/>
                </a:cubicBezTo>
                <a:cubicBezTo>
                  <a:pt x="1552" y="552"/>
                  <a:pt x="0" y="2863"/>
                  <a:pt x="444" y="5270"/>
                </a:cubicBezTo>
                <a:cubicBezTo>
                  <a:pt x="864" y="7401"/>
                  <a:pt x="2724" y="8861"/>
                  <a:pt x="4814" y="8861"/>
                </a:cubicBezTo>
                <a:cubicBezTo>
                  <a:pt x="5086" y="8861"/>
                  <a:pt x="5361" y="8836"/>
                  <a:pt x="5637" y="8785"/>
                </a:cubicBezTo>
                <a:cubicBezTo>
                  <a:pt x="8044" y="8310"/>
                  <a:pt x="9596" y="5999"/>
                  <a:pt x="9153" y="3592"/>
                </a:cubicBezTo>
                <a:cubicBezTo>
                  <a:pt x="8732" y="1461"/>
                  <a:pt x="6873" y="1"/>
                  <a:pt x="4782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5"/>
          <p:cNvSpPr/>
          <p:nvPr/>
        </p:nvSpPr>
        <p:spPr>
          <a:xfrm>
            <a:off x="3140201" y="2267039"/>
            <a:ext cx="234697" cy="215718"/>
          </a:xfrm>
          <a:custGeom>
            <a:avLst/>
            <a:gdLst/>
            <a:ahLst/>
            <a:cxnLst/>
            <a:rect l="l" t="t" r="r" b="b"/>
            <a:pathLst>
              <a:path w="7222" h="6638" extrusionOk="0">
                <a:moveTo>
                  <a:pt x="3568" y="1"/>
                </a:moveTo>
                <a:cubicBezTo>
                  <a:pt x="3373" y="1"/>
                  <a:pt x="3176" y="17"/>
                  <a:pt x="2978" y="52"/>
                </a:cubicBezTo>
                <a:cubicBezTo>
                  <a:pt x="1172" y="401"/>
                  <a:pt x="1" y="2142"/>
                  <a:pt x="349" y="3948"/>
                </a:cubicBezTo>
                <a:cubicBezTo>
                  <a:pt x="656" y="5538"/>
                  <a:pt x="2045" y="6637"/>
                  <a:pt x="3585" y="6637"/>
                </a:cubicBezTo>
                <a:cubicBezTo>
                  <a:pt x="3792" y="6637"/>
                  <a:pt x="4002" y="6617"/>
                  <a:pt x="4213" y="6576"/>
                </a:cubicBezTo>
                <a:cubicBezTo>
                  <a:pt x="6018" y="6228"/>
                  <a:pt x="7221" y="4486"/>
                  <a:pt x="6873" y="2712"/>
                </a:cubicBezTo>
                <a:cubicBezTo>
                  <a:pt x="6563" y="1106"/>
                  <a:pt x="5149" y="1"/>
                  <a:pt x="3568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5"/>
          <p:cNvSpPr/>
          <p:nvPr/>
        </p:nvSpPr>
        <p:spPr>
          <a:xfrm>
            <a:off x="3164899" y="2294434"/>
            <a:ext cx="208959" cy="189168"/>
          </a:xfrm>
          <a:custGeom>
            <a:avLst/>
            <a:gdLst/>
            <a:ahLst/>
            <a:cxnLst/>
            <a:rect l="l" t="t" r="r" b="b"/>
            <a:pathLst>
              <a:path w="6430" h="5821" extrusionOk="0">
                <a:moveTo>
                  <a:pt x="5036" y="1"/>
                </a:moveTo>
                <a:lnTo>
                  <a:pt x="5036" y="1"/>
                </a:lnTo>
                <a:cubicBezTo>
                  <a:pt x="5226" y="318"/>
                  <a:pt x="5385" y="698"/>
                  <a:pt x="5480" y="1109"/>
                </a:cubicBezTo>
                <a:cubicBezTo>
                  <a:pt x="5828" y="2914"/>
                  <a:pt x="4624" y="4656"/>
                  <a:pt x="2819" y="5005"/>
                </a:cubicBezTo>
                <a:cubicBezTo>
                  <a:pt x="2616" y="5042"/>
                  <a:pt x="2414" y="5059"/>
                  <a:pt x="2214" y="5059"/>
                </a:cubicBezTo>
                <a:cubicBezTo>
                  <a:pt x="1389" y="5059"/>
                  <a:pt x="613" y="4755"/>
                  <a:pt x="1" y="4245"/>
                </a:cubicBezTo>
                <a:lnTo>
                  <a:pt x="1" y="4245"/>
                </a:lnTo>
                <a:cubicBezTo>
                  <a:pt x="622" y="5216"/>
                  <a:pt x="1680" y="5820"/>
                  <a:pt x="2842" y="5820"/>
                </a:cubicBezTo>
                <a:cubicBezTo>
                  <a:pt x="3043" y="5820"/>
                  <a:pt x="3247" y="5802"/>
                  <a:pt x="3453" y="5765"/>
                </a:cubicBezTo>
                <a:cubicBezTo>
                  <a:pt x="5258" y="5416"/>
                  <a:pt x="6430" y="3675"/>
                  <a:pt x="6081" y="1869"/>
                </a:cubicBezTo>
                <a:cubicBezTo>
                  <a:pt x="5955" y="1109"/>
                  <a:pt x="5575" y="476"/>
                  <a:pt x="503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5"/>
          <p:cNvSpPr/>
          <p:nvPr/>
        </p:nvSpPr>
        <p:spPr>
          <a:xfrm>
            <a:off x="3176241" y="2622074"/>
            <a:ext cx="312886" cy="287505"/>
          </a:xfrm>
          <a:custGeom>
            <a:avLst/>
            <a:gdLst/>
            <a:ahLst/>
            <a:cxnLst/>
            <a:rect l="l" t="t" r="r" b="b"/>
            <a:pathLst>
              <a:path w="9628" h="8847" extrusionOk="0">
                <a:moveTo>
                  <a:pt x="4816" y="0"/>
                </a:moveTo>
                <a:cubicBezTo>
                  <a:pt x="4534" y="0"/>
                  <a:pt x="4247" y="28"/>
                  <a:pt x="3959" y="85"/>
                </a:cubicBezTo>
                <a:cubicBezTo>
                  <a:pt x="1584" y="528"/>
                  <a:pt x="0" y="2872"/>
                  <a:pt x="475" y="5247"/>
                </a:cubicBezTo>
                <a:cubicBezTo>
                  <a:pt x="865" y="7365"/>
                  <a:pt x="2704" y="8846"/>
                  <a:pt x="4780" y="8846"/>
                </a:cubicBezTo>
                <a:cubicBezTo>
                  <a:pt x="5062" y="8846"/>
                  <a:pt x="5349" y="8819"/>
                  <a:pt x="5637" y="8762"/>
                </a:cubicBezTo>
                <a:cubicBezTo>
                  <a:pt x="8044" y="8319"/>
                  <a:pt x="9628" y="5975"/>
                  <a:pt x="9152" y="3600"/>
                </a:cubicBezTo>
                <a:cubicBezTo>
                  <a:pt x="8734" y="1481"/>
                  <a:pt x="6893" y="0"/>
                  <a:pt x="4816" y="0"/>
                </a:cubicBezTo>
                <a:close/>
              </a:path>
            </a:pathLst>
          </a:custGeom>
          <a:solidFill>
            <a:srgbClr val="2622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3176241" y="2622074"/>
            <a:ext cx="312886" cy="287505"/>
          </a:xfrm>
          <a:custGeom>
            <a:avLst/>
            <a:gdLst/>
            <a:ahLst/>
            <a:cxnLst/>
            <a:rect l="l" t="t" r="r" b="b"/>
            <a:pathLst>
              <a:path w="9628" h="8847" extrusionOk="0">
                <a:moveTo>
                  <a:pt x="4816" y="0"/>
                </a:moveTo>
                <a:cubicBezTo>
                  <a:pt x="4534" y="0"/>
                  <a:pt x="4247" y="28"/>
                  <a:pt x="3959" y="85"/>
                </a:cubicBezTo>
                <a:cubicBezTo>
                  <a:pt x="1584" y="528"/>
                  <a:pt x="0" y="2872"/>
                  <a:pt x="475" y="5247"/>
                </a:cubicBezTo>
                <a:cubicBezTo>
                  <a:pt x="865" y="7365"/>
                  <a:pt x="2704" y="8846"/>
                  <a:pt x="4780" y="8846"/>
                </a:cubicBezTo>
                <a:cubicBezTo>
                  <a:pt x="5062" y="8846"/>
                  <a:pt x="5349" y="8819"/>
                  <a:pt x="5637" y="8762"/>
                </a:cubicBezTo>
                <a:cubicBezTo>
                  <a:pt x="8044" y="8319"/>
                  <a:pt x="9628" y="5975"/>
                  <a:pt x="9152" y="3600"/>
                </a:cubicBezTo>
                <a:cubicBezTo>
                  <a:pt x="8734" y="1481"/>
                  <a:pt x="6893" y="0"/>
                  <a:pt x="4816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3215335" y="2657821"/>
            <a:ext cx="234697" cy="216011"/>
          </a:xfrm>
          <a:custGeom>
            <a:avLst/>
            <a:gdLst/>
            <a:ahLst/>
            <a:cxnLst/>
            <a:rect l="l" t="t" r="r" b="b"/>
            <a:pathLst>
              <a:path w="7222" h="6647" extrusionOk="0">
                <a:moveTo>
                  <a:pt x="3615" y="0"/>
                </a:moveTo>
                <a:cubicBezTo>
                  <a:pt x="3405" y="0"/>
                  <a:pt x="3192" y="20"/>
                  <a:pt x="2977" y="61"/>
                </a:cubicBezTo>
                <a:cubicBezTo>
                  <a:pt x="1172" y="410"/>
                  <a:pt x="1" y="2152"/>
                  <a:pt x="349" y="3957"/>
                </a:cubicBezTo>
                <a:cubicBezTo>
                  <a:pt x="656" y="5548"/>
                  <a:pt x="2045" y="6646"/>
                  <a:pt x="3606" y="6646"/>
                </a:cubicBezTo>
                <a:cubicBezTo>
                  <a:pt x="3817" y="6646"/>
                  <a:pt x="4030" y="6627"/>
                  <a:pt x="4244" y="6585"/>
                </a:cubicBezTo>
                <a:cubicBezTo>
                  <a:pt x="6018" y="6237"/>
                  <a:pt x="7221" y="4495"/>
                  <a:pt x="6873" y="2690"/>
                </a:cubicBezTo>
                <a:cubicBezTo>
                  <a:pt x="6566" y="1099"/>
                  <a:pt x="5176" y="0"/>
                  <a:pt x="361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3241073" y="2684502"/>
            <a:ext cx="207919" cy="189493"/>
          </a:xfrm>
          <a:custGeom>
            <a:avLst/>
            <a:gdLst/>
            <a:ahLst/>
            <a:cxnLst/>
            <a:rect l="l" t="t" r="r" b="b"/>
            <a:pathLst>
              <a:path w="6398" h="5831" extrusionOk="0">
                <a:moveTo>
                  <a:pt x="5004" y="0"/>
                </a:moveTo>
                <a:lnTo>
                  <a:pt x="5004" y="0"/>
                </a:lnTo>
                <a:cubicBezTo>
                  <a:pt x="5194" y="349"/>
                  <a:pt x="5352" y="729"/>
                  <a:pt x="5447" y="1141"/>
                </a:cubicBezTo>
                <a:cubicBezTo>
                  <a:pt x="5796" y="2946"/>
                  <a:pt x="4592" y="4687"/>
                  <a:pt x="2819" y="5036"/>
                </a:cubicBezTo>
                <a:cubicBezTo>
                  <a:pt x="2617" y="5073"/>
                  <a:pt x="2415" y="5090"/>
                  <a:pt x="2215" y="5090"/>
                </a:cubicBezTo>
                <a:cubicBezTo>
                  <a:pt x="1381" y="5090"/>
                  <a:pt x="588" y="4781"/>
                  <a:pt x="0" y="4244"/>
                </a:cubicBezTo>
                <a:lnTo>
                  <a:pt x="0" y="4244"/>
                </a:lnTo>
                <a:cubicBezTo>
                  <a:pt x="588" y="5206"/>
                  <a:pt x="1650" y="5830"/>
                  <a:pt x="2804" y="5830"/>
                </a:cubicBezTo>
                <a:cubicBezTo>
                  <a:pt x="3018" y="5830"/>
                  <a:pt x="3235" y="5809"/>
                  <a:pt x="3452" y="5764"/>
                </a:cubicBezTo>
                <a:cubicBezTo>
                  <a:pt x="5226" y="5416"/>
                  <a:pt x="6397" y="3674"/>
                  <a:pt x="6081" y="1869"/>
                </a:cubicBezTo>
                <a:cubicBezTo>
                  <a:pt x="5922" y="1109"/>
                  <a:pt x="5542" y="475"/>
                  <a:pt x="5004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2928187" y="2466963"/>
            <a:ext cx="312918" cy="287960"/>
          </a:xfrm>
          <a:custGeom>
            <a:avLst/>
            <a:gdLst/>
            <a:ahLst/>
            <a:cxnLst/>
            <a:rect l="l" t="t" r="r" b="b"/>
            <a:pathLst>
              <a:path w="9629" h="8861" extrusionOk="0">
                <a:moveTo>
                  <a:pt x="4806" y="0"/>
                </a:moveTo>
                <a:cubicBezTo>
                  <a:pt x="4536" y="0"/>
                  <a:pt x="4264" y="25"/>
                  <a:pt x="3991" y="76"/>
                </a:cubicBezTo>
                <a:cubicBezTo>
                  <a:pt x="1584" y="551"/>
                  <a:pt x="1" y="2863"/>
                  <a:pt x="476" y="5269"/>
                </a:cubicBezTo>
                <a:cubicBezTo>
                  <a:pt x="896" y="7400"/>
                  <a:pt x="2756" y="8860"/>
                  <a:pt x="4847" y="8860"/>
                </a:cubicBezTo>
                <a:cubicBezTo>
                  <a:pt x="5118" y="8860"/>
                  <a:pt x="5393" y="8836"/>
                  <a:pt x="5670" y="8785"/>
                </a:cubicBezTo>
                <a:cubicBezTo>
                  <a:pt x="8045" y="8310"/>
                  <a:pt x="9628" y="5998"/>
                  <a:pt x="9153" y="3591"/>
                </a:cubicBezTo>
                <a:cubicBezTo>
                  <a:pt x="8761" y="1461"/>
                  <a:pt x="6880" y="0"/>
                  <a:pt x="4806" y="0"/>
                </a:cubicBezTo>
                <a:close/>
              </a:path>
            </a:pathLst>
          </a:custGeom>
          <a:solidFill>
            <a:srgbClr val="2622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2928187" y="2466963"/>
            <a:ext cx="312918" cy="287960"/>
          </a:xfrm>
          <a:custGeom>
            <a:avLst/>
            <a:gdLst/>
            <a:ahLst/>
            <a:cxnLst/>
            <a:rect l="l" t="t" r="r" b="b"/>
            <a:pathLst>
              <a:path w="9629" h="8861" extrusionOk="0">
                <a:moveTo>
                  <a:pt x="4806" y="0"/>
                </a:moveTo>
                <a:cubicBezTo>
                  <a:pt x="4536" y="0"/>
                  <a:pt x="4264" y="25"/>
                  <a:pt x="3991" y="76"/>
                </a:cubicBezTo>
                <a:cubicBezTo>
                  <a:pt x="1584" y="551"/>
                  <a:pt x="1" y="2863"/>
                  <a:pt x="476" y="5269"/>
                </a:cubicBezTo>
                <a:cubicBezTo>
                  <a:pt x="896" y="7400"/>
                  <a:pt x="2756" y="8860"/>
                  <a:pt x="4847" y="8860"/>
                </a:cubicBezTo>
                <a:cubicBezTo>
                  <a:pt x="5118" y="8860"/>
                  <a:pt x="5393" y="8836"/>
                  <a:pt x="5670" y="8785"/>
                </a:cubicBezTo>
                <a:cubicBezTo>
                  <a:pt x="8045" y="8310"/>
                  <a:pt x="9628" y="5998"/>
                  <a:pt x="9153" y="3591"/>
                </a:cubicBezTo>
                <a:cubicBezTo>
                  <a:pt x="8761" y="1461"/>
                  <a:pt x="6880" y="0"/>
                  <a:pt x="4806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5"/>
          <p:cNvSpPr/>
          <p:nvPr/>
        </p:nvSpPr>
        <p:spPr>
          <a:xfrm>
            <a:off x="2967314" y="2503426"/>
            <a:ext cx="234664" cy="215978"/>
          </a:xfrm>
          <a:custGeom>
            <a:avLst/>
            <a:gdLst/>
            <a:ahLst/>
            <a:cxnLst/>
            <a:rect l="l" t="t" r="r" b="b"/>
            <a:pathLst>
              <a:path w="7221" h="6646" extrusionOk="0">
                <a:moveTo>
                  <a:pt x="3615" y="1"/>
                </a:moveTo>
                <a:cubicBezTo>
                  <a:pt x="3405" y="1"/>
                  <a:pt x="3191" y="21"/>
                  <a:pt x="2977" y="62"/>
                </a:cubicBezTo>
                <a:cubicBezTo>
                  <a:pt x="1172" y="410"/>
                  <a:pt x="0" y="2152"/>
                  <a:pt x="349" y="3926"/>
                </a:cubicBezTo>
                <a:cubicBezTo>
                  <a:pt x="656" y="5521"/>
                  <a:pt x="2052" y="6646"/>
                  <a:pt x="3618" y="6646"/>
                </a:cubicBezTo>
                <a:cubicBezTo>
                  <a:pt x="3825" y="6646"/>
                  <a:pt x="4034" y="6626"/>
                  <a:pt x="4244" y="6586"/>
                </a:cubicBezTo>
                <a:cubicBezTo>
                  <a:pt x="6049" y="6206"/>
                  <a:pt x="7221" y="4496"/>
                  <a:pt x="6872" y="2691"/>
                </a:cubicBezTo>
                <a:cubicBezTo>
                  <a:pt x="6565" y="1100"/>
                  <a:pt x="5176" y="1"/>
                  <a:pt x="361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2993052" y="2530138"/>
            <a:ext cx="208926" cy="189135"/>
          </a:xfrm>
          <a:custGeom>
            <a:avLst/>
            <a:gdLst/>
            <a:ahLst/>
            <a:cxnLst/>
            <a:rect l="l" t="t" r="r" b="b"/>
            <a:pathLst>
              <a:path w="6429" h="5820" extrusionOk="0">
                <a:moveTo>
                  <a:pt x="5004" y="0"/>
                </a:moveTo>
                <a:lnTo>
                  <a:pt x="5004" y="0"/>
                </a:lnTo>
                <a:cubicBezTo>
                  <a:pt x="5225" y="317"/>
                  <a:pt x="5384" y="697"/>
                  <a:pt x="5447" y="1109"/>
                </a:cubicBezTo>
                <a:cubicBezTo>
                  <a:pt x="5795" y="2914"/>
                  <a:pt x="4624" y="4655"/>
                  <a:pt x="2819" y="5004"/>
                </a:cubicBezTo>
                <a:cubicBezTo>
                  <a:pt x="2615" y="5041"/>
                  <a:pt x="2413" y="5059"/>
                  <a:pt x="2214" y="5059"/>
                </a:cubicBezTo>
                <a:cubicBezTo>
                  <a:pt x="1389" y="5059"/>
                  <a:pt x="612" y="4754"/>
                  <a:pt x="0" y="4244"/>
                </a:cubicBezTo>
                <a:lnTo>
                  <a:pt x="0" y="4244"/>
                </a:lnTo>
                <a:cubicBezTo>
                  <a:pt x="594" y="5216"/>
                  <a:pt x="1671" y="5819"/>
                  <a:pt x="2839" y="5819"/>
                </a:cubicBezTo>
                <a:cubicBezTo>
                  <a:pt x="3042" y="5819"/>
                  <a:pt x="3246" y="5801"/>
                  <a:pt x="3452" y="5764"/>
                </a:cubicBezTo>
                <a:cubicBezTo>
                  <a:pt x="5257" y="5416"/>
                  <a:pt x="6429" y="3674"/>
                  <a:pt x="6080" y="1869"/>
                </a:cubicBezTo>
                <a:cubicBezTo>
                  <a:pt x="5954" y="1109"/>
                  <a:pt x="5542" y="475"/>
                  <a:pt x="5004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"/>
          <p:cNvSpPr/>
          <p:nvPr/>
        </p:nvSpPr>
        <p:spPr>
          <a:xfrm>
            <a:off x="3348088" y="2386402"/>
            <a:ext cx="312918" cy="287473"/>
          </a:xfrm>
          <a:custGeom>
            <a:avLst/>
            <a:gdLst/>
            <a:ahLst/>
            <a:cxnLst/>
            <a:rect l="l" t="t" r="r" b="b"/>
            <a:pathLst>
              <a:path w="9629" h="8846" extrusionOk="0">
                <a:moveTo>
                  <a:pt x="4840" y="0"/>
                </a:moveTo>
                <a:cubicBezTo>
                  <a:pt x="4560" y="0"/>
                  <a:pt x="4276" y="28"/>
                  <a:pt x="3991" y="84"/>
                </a:cubicBezTo>
                <a:cubicBezTo>
                  <a:pt x="1584" y="528"/>
                  <a:pt x="1" y="2871"/>
                  <a:pt x="476" y="5247"/>
                </a:cubicBezTo>
                <a:cubicBezTo>
                  <a:pt x="894" y="7365"/>
                  <a:pt x="2736" y="8846"/>
                  <a:pt x="4813" y="8846"/>
                </a:cubicBezTo>
                <a:cubicBezTo>
                  <a:pt x="5095" y="8846"/>
                  <a:pt x="5382" y="8819"/>
                  <a:pt x="5670" y="8762"/>
                </a:cubicBezTo>
                <a:cubicBezTo>
                  <a:pt x="8045" y="8287"/>
                  <a:pt x="9628" y="5975"/>
                  <a:pt x="9153" y="3568"/>
                </a:cubicBezTo>
                <a:cubicBezTo>
                  <a:pt x="8763" y="1477"/>
                  <a:pt x="6901" y="0"/>
                  <a:pt x="4840" y="0"/>
                </a:cubicBezTo>
                <a:close/>
              </a:path>
            </a:pathLst>
          </a:custGeom>
          <a:solidFill>
            <a:srgbClr val="2622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3348088" y="2386402"/>
            <a:ext cx="312918" cy="287473"/>
          </a:xfrm>
          <a:custGeom>
            <a:avLst/>
            <a:gdLst/>
            <a:ahLst/>
            <a:cxnLst/>
            <a:rect l="l" t="t" r="r" b="b"/>
            <a:pathLst>
              <a:path w="9629" h="8846" extrusionOk="0">
                <a:moveTo>
                  <a:pt x="4840" y="0"/>
                </a:moveTo>
                <a:cubicBezTo>
                  <a:pt x="4560" y="0"/>
                  <a:pt x="4276" y="28"/>
                  <a:pt x="3991" y="84"/>
                </a:cubicBezTo>
                <a:cubicBezTo>
                  <a:pt x="1584" y="528"/>
                  <a:pt x="1" y="2871"/>
                  <a:pt x="476" y="5247"/>
                </a:cubicBezTo>
                <a:cubicBezTo>
                  <a:pt x="894" y="7365"/>
                  <a:pt x="2736" y="8846"/>
                  <a:pt x="4813" y="8846"/>
                </a:cubicBezTo>
                <a:cubicBezTo>
                  <a:pt x="5095" y="8846"/>
                  <a:pt x="5382" y="8819"/>
                  <a:pt x="5670" y="8762"/>
                </a:cubicBezTo>
                <a:cubicBezTo>
                  <a:pt x="8045" y="8287"/>
                  <a:pt x="9628" y="5975"/>
                  <a:pt x="9153" y="3568"/>
                </a:cubicBezTo>
                <a:cubicBezTo>
                  <a:pt x="8763" y="1477"/>
                  <a:pt x="6901" y="0"/>
                  <a:pt x="4840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3387215" y="2422117"/>
            <a:ext cx="234664" cy="216043"/>
          </a:xfrm>
          <a:custGeom>
            <a:avLst/>
            <a:gdLst/>
            <a:ahLst/>
            <a:cxnLst/>
            <a:rect l="l" t="t" r="r" b="b"/>
            <a:pathLst>
              <a:path w="7221" h="6648" extrusionOk="0">
                <a:moveTo>
                  <a:pt x="3615" y="1"/>
                </a:moveTo>
                <a:cubicBezTo>
                  <a:pt x="3405" y="1"/>
                  <a:pt x="3191" y="21"/>
                  <a:pt x="2977" y="62"/>
                </a:cubicBezTo>
                <a:cubicBezTo>
                  <a:pt x="1172" y="411"/>
                  <a:pt x="0" y="2152"/>
                  <a:pt x="349" y="3958"/>
                </a:cubicBezTo>
                <a:cubicBezTo>
                  <a:pt x="656" y="5548"/>
                  <a:pt x="2045" y="6647"/>
                  <a:pt x="3606" y="6647"/>
                </a:cubicBezTo>
                <a:cubicBezTo>
                  <a:pt x="3816" y="6647"/>
                  <a:pt x="4030" y="6627"/>
                  <a:pt x="4244" y="6586"/>
                </a:cubicBezTo>
                <a:cubicBezTo>
                  <a:pt x="6049" y="6238"/>
                  <a:pt x="7221" y="4496"/>
                  <a:pt x="6872" y="2691"/>
                </a:cubicBezTo>
                <a:cubicBezTo>
                  <a:pt x="6565" y="1100"/>
                  <a:pt x="5176" y="1"/>
                  <a:pt x="361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/>
          <p:nvPr/>
        </p:nvSpPr>
        <p:spPr>
          <a:xfrm>
            <a:off x="3412953" y="2448830"/>
            <a:ext cx="208926" cy="189135"/>
          </a:xfrm>
          <a:custGeom>
            <a:avLst/>
            <a:gdLst/>
            <a:ahLst/>
            <a:cxnLst/>
            <a:rect l="l" t="t" r="r" b="b"/>
            <a:pathLst>
              <a:path w="6429" h="5820" extrusionOk="0">
                <a:moveTo>
                  <a:pt x="5004" y="0"/>
                </a:moveTo>
                <a:cubicBezTo>
                  <a:pt x="5225" y="349"/>
                  <a:pt x="5384" y="697"/>
                  <a:pt x="5447" y="1140"/>
                </a:cubicBezTo>
                <a:cubicBezTo>
                  <a:pt x="5795" y="2914"/>
                  <a:pt x="4624" y="4656"/>
                  <a:pt x="2819" y="5004"/>
                </a:cubicBezTo>
                <a:cubicBezTo>
                  <a:pt x="2595" y="5051"/>
                  <a:pt x="2373" y="5074"/>
                  <a:pt x="2154" y="5074"/>
                </a:cubicBezTo>
                <a:cubicBezTo>
                  <a:pt x="1351" y="5074"/>
                  <a:pt x="597" y="4767"/>
                  <a:pt x="0" y="4244"/>
                </a:cubicBezTo>
                <a:lnTo>
                  <a:pt x="0" y="4244"/>
                </a:lnTo>
                <a:cubicBezTo>
                  <a:pt x="594" y="5216"/>
                  <a:pt x="1671" y="5819"/>
                  <a:pt x="2839" y="5819"/>
                </a:cubicBezTo>
                <a:cubicBezTo>
                  <a:pt x="3042" y="5819"/>
                  <a:pt x="3246" y="5801"/>
                  <a:pt x="3452" y="5764"/>
                </a:cubicBezTo>
                <a:cubicBezTo>
                  <a:pt x="5257" y="5416"/>
                  <a:pt x="6429" y="3674"/>
                  <a:pt x="6080" y="1869"/>
                </a:cubicBezTo>
                <a:cubicBezTo>
                  <a:pt x="5954" y="1109"/>
                  <a:pt x="5542" y="475"/>
                  <a:pt x="5004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3463356" y="2485844"/>
            <a:ext cx="99865" cy="103992"/>
          </a:xfrm>
          <a:custGeom>
            <a:avLst/>
            <a:gdLst/>
            <a:ahLst/>
            <a:cxnLst/>
            <a:rect l="l" t="t" r="r" b="b"/>
            <a:pathLst>
              <a:path w="3073" h="3200" extrusionOk="0">
                <a:moveTo>
                  <a:pt x="824" y="920"/>
                </a:moveTo>
                <a:lnTo>
                  <a:pt x="2028" y="1331"/>
                </a:lnTo>
                <a:lnTo>
                  <a:pt x="1046" y="2155"/>
                </a:lnTo>
                <a:lnTo>
                  <a:pt x="824" y="920"/>
                </a:lnTo>
                <a:close/>
                <a:moveTo>
                  <a:pt x="343" y="0"/>
                </a:moveTo>
                <a:cubicBezTo>
                  <a:pt x="263" y="0"/>
                  <a:pt x="189" y="35"/>
                  <a:pt x="127" y="96"/>
                </a:cubicBezTo>
                <a:cubicBezTo>
                  <a:pt x="32" y="160"/>
                  <a:pt x="1" y="255"/>
                  <a:pt x="1" y="350"/>
                </a:cubicBezTo>
                <a:cubicBezTo>
                  <a:pt x="1" y="381"/>
                  <a:pt x="1" y="413"/>
                  <a:pt x="1" y="445"/>
                </a:cubicBezTo>
                <a:lnTo>
                  <a:pt x="476" y="2915"/>
                </a:lnTo>
                <a:cubicBezTo>
                  <a:pt x="507" y="3042"/>
                  <a:pt x="603" y="3137"/>
                  <a:pt x="698" y="3168"/>
                </a:cubicBezTo>
                <a:cubicBezTo>
                  <a:pt x="761" y="3200"/>
                  <a:pt x="793" y="3200"/>
                  <a:pt x="824" y="3200"/>
                </a:cubicBezTo>
                <a:cubicBezTo>
                  <a:pt x="919" y="3200"/>
                  <a:pt x="983" y="3168"/>
                  <a:pt x="1046" y="3105"/>
                </a:cubicBezTo>
                <a:lnTo>
                  <a:pt x="2946" y="1458"/>
                </a:lnTo>
                <a:cubicBezTo>
                  <a:pt x="3041" y="1395"/>
                  <a:pt x="3073" y="1300"/>
                  <a:pt x="3073" y="1205"/>
                </a:cubicBezTo>
                <a:cubicBezTo>
                  <a:pt x="3073" y="1173"/>
                  <a:pt x="3073" y="1141"/>
                  <a:pt x="3073" y="1110"/>
                </a:cubicBezTo>
                <a:cubicBezTo>
                  <a:pt x="3041" y="983"/>
                  <a:pt x="2978" y="888"/>
                  <a:pt x="2851" y="856"/>
                </a:cubicBezTo>
                <a:lnTo>
                  <a:pt x="476" y="33"/>
                </a:lnTo>
                <a:cubicBezTo>
                  <a:pt x="431" y="11"/>
                  <a:pt x="386" y="0"/>
                  <a:pt x="343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3236946" y="2317962"/>
            <a:ext cx="42247" cy="110297"/>
          </a:xfrm>
          <a:custGeom>
            <a:avLst/>
            <a:gdLst/>
            <a:ahLst/>
            <a:cxnLst/>
            <a:rect l="l" t="t" r="r" b="b"/>
            <a:pathLst>
              <a:path w="1300" h="3394" extrusionOk="0">
                <a:moveTo>
                  <a:pt x="376" y="0"/>
                </a:moveTo>
                <a:cubicBezTo>
                  <a:pt x="357" y="0"/>
                  <a:pt x="337" y="2"/>
                  <a:pt x="317" y="5"/>
                </a:cubicBezTo>
                <a:cubicBezTo>
                  <a:pt x="127" y="69"/>
                  <a:pt x="1" y="227"/>
                  <a:pt x="32" y="449"/>
                </a:cubicBezTo>
                <a:lnTo>
                  <a:pt x="571" y="3109"/>
                </a:lnTo>
                <a:cubicBezTo>
                  <a:pt x="602" y="3267"/>
                  <a:pt x="729" y="3394"/>
                  <a:pt x="919" y="3394"/>
                </a:cubicBezTo>
                <a:cubicBezTo>
                  <a:pt x="919" y="3394"/>
                  <a:pt x="951" y="3394"/>
                  <a:pt x="982" y="3362"/>
                </a:cubicBezTo>
                <a:cubicBezTo>
                  <a:pt x="1172" y="3331"/>
                  <a:pt x="1299" y="3141"/>
                  <a:pt x="1267" y="2951"/>
                </a:cubicBezTo>
                <a:lnTo>
                  <a:pt x="729" y="290"/>
                </a:lnTo>
                <a:cubicBezTo>
                  <a:pt x="701" y="120"/>
                  <a:pt x="545" y="0"/>
                  <a:pt x="376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"/>
          <p:cNvSpPr/>
          <p:nvPr/>
        </p:nvSpPr>
        <p:spPr>
          <a:xfrm>
            <a:off x="3201946" y="2352962"/>
            <a:ext cx="112214" cy="40329"/>
          </a:xfrm>
          <a:custGeom>
            <a:avLst/>
            <a:gdLst/>
            <a:ahLst/>
            <a:cxnLst/>
            <a:rect l="l" t="t" r="r" b="b"/>
            <a:pathLst>
              <a:path w="3453" h="1241" extrusionOk="0">
                <a:moveTo>
                  <a:pt x="3068" y="0"/>
                </a:moveTo>
                <a:cubicBezTo>
                  <a:pt x="3049" y="0"/>
                  <a:pt x="3029" y="2"/>
                  <a:pt x="3009" y="5"/>
                </a:cubicBezTo>
                <a:lnTo>
                  <a:pt x="318" y="512"/>
                </a:lnTo>
                <a:cubicBezTo>
                  <a:pt x="128" y="575"/>
                  <a:pt x="1" y="733"/>
                  <a:pt x="64" y="955"/>
                </a:cubicBezTo>
                <a:cubicBezTo>
                  <a:pt x="96" y="1113"/>
                  <a:pt x="223" y="1240"/>
                  <a:pt x="413" y="1240"/>
                </a:cubicBezTo>
                <a:cubicBezTo>
                  <a:pt x="413" y="1240"/>
                  <a:pt x="444" y="1240"/>
                  <a:pt x="476" y="1208"/>
                </a:cubicBezTo>
                <a:lnTo>
                  <a:pt x="3136" y="702"/>
                </a:lnTo>
                <a:cubicBezTo>
                  <a:pt x="3326" y="670"/>
                  <a:pt x="3453" y="480"/>
                  <a:pt x="3421" y="290"/>
                </a:cubicBezTo>
                <a:cubicBezTo>
                  <a:pt x="3393" y="120"/>
                  <a:pt x="3237" y="0"/>
                  <a:pt x="3068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3032147" y="2558086"/>
            <a:ext cx="107079" cy="103797"/>
          </a:xfrm>
          <a:custGeom>
            <a:avLst/>
            <a:gdLst/>
            <a:ahLst/>
            <a:cxnLst/>
            <a:rect l="l" t="t" r="r" b="b"/>
            <a:pathLst>
              <a:path w="3295" h="3194" extrusionOk="0">
                <a:moveTo>
                  <a:pt x="1647" y="724"/>
                </a:moveTo>
                <a:cubicBezTo>
                  <a:pt x="2059" y="724"/>
                  <a:pt x="2439" y="1009"/>
                  <a:pt x="2534" y="1420"/>
                </a:cubicBezTo>
                <a:cubicBezTo>
                  <a:pt x="2566" y="1674"/>
                  <a:pt x="2534" y="1895"/>
                  <a:pt x="2376" y="2117"/>
                </a:cubicBezTo>
                <a:cubicBezTo>
                  <a:pt x="2249" y="2307"/>
                  <a:pt x="2059" y="2434"/>
                  <a:pt x="1806" y="2465"/>
                </a:cubicBezTo>
                <a:cubicBezTo>
                  <a:pt x="1746" y="2482"/>
                  <a:pt x="1685" y="2490"/>
                  <a:pt x="1622" y="2490"/>
                </a:cubicBezTo>
                <a:cubicBezTo>
                  <a:pt x="1453" y="2490"/>
                  <a:pt x="1280" y="2431"/>
                  <a:pt x="1141" y="2339"/>
                </a:cubicBezTo>
                <a:cubicBezTo>
                  <a:pt x="951" y="2212"/>
                  <a:pt x="824" y="1990"/>
                  <a:pt x="761" y="1769"/>
                </a:cubicBezTo>
                <a:cubicBezTo>
                  <a:pt x="729" y="1547"/>
                  <a:pt x="761" y="1294"/>
                  <a:pt x="919" y="1104"/>
                </a:cubicBezTo>
                <a:cubicBezTo>
                  <a:pt x="1046" y="914"/>
                  <a:pt x="1236" y="787"/>
                  <a:pt x="1489" y="724"/>
                </a:cubicBezTo>
                <a:close/>
                <a:moveTo>
                  <a:pt x="1650" y="0"/>
                </a:moveTo>
                <a:cubicBezTo>
                  <a:pt x="1555" y="0"/>
                  <a:pt x="1458" y="9"/>
                  <a:pt x="1362" y="27"/>
                </a:cubicBezTo>
                <a:cubicBezTo>
                  <a:pt x="919" y="122"/>
                  <a:pt x="570" y="344"/>
                  <a:pt x="317" y="692"/>
                </a:cubicBezTo>
                <a:cubicBezTo>
                  <a:pt x="95" y="1072"/>
                  <a:pt x="0" y="1484"/>
                  <a:pt x="64" y="1895"/>
                </a:cubicBezTo>
                <a:cubicBezTo>
                  <a:pt x="159" y="2339"/>
                  <a:pt x="412" y="2687"/>
                  <a:pt x="761" y="2940"/>
                </a:cubicBezTo>
                <a:cubicBezTo>
                  <a:pt x="1014" y="3099"/>
                  <a:pt x="1331" y="3194"/>
                  <a:pt x="1647" y="3194"/>
                </a:cubicBezTo>
                <a:cubicBezTo>
                  <a:pt x="1742" y="3194"/>
                  <a:pt x="1837" y="3194"/>
                  <a:pt x="1964" y="3162"/>
                </a:cubicBezTo>
                <a:cubicBezTo>
                  <a:pt x="2376" y="3099"/>
                  <a:pt x="2724" y="2845"/>
                  <a:pt x="2977" y="2497"/>
                </a:cubicBezTo>
                <a:cubicBezTo>
                  <a:pt x="3231" y="2149"/>
                  <a:pt x="3294" y="1705"/>
                  <a:pt x="3231" y="1294"/>
                </a:cubicBezTo>
                <a:cubicBezTo>
                  <a:pt x="3090" y="535"/>
                  <a:pt x="2401" y="0"/>
                  <a:pt x="1650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5"/>
          <p:cNvSpPr/>
          <p:nvPr/>
        </p:nvSpPr>
        <p:spPr>
          <a:xfrm>
            <a:off x="3272986" y="2716999"/>
            <a:ext cx="118356" cy="93105"/>
          </a:xfrm>
          <a:custGeom>
            <a:avLst/>
            <a:gdLst/>
            <a:ahLst/>
            <a:cxnLst/>
            <a:rect l="l" t="t" r="r" b="b"/>
            <a:pathLst>
              <a:path w="3642" h="2865" extrusionOk="0">
                <a:moveTo>
                  <a:pt x="2660" y="774"/>
                </a:moveTo>
                <a:lnTo>
                  <a:pt x="2850" y="1724"/>
                </a:lnTo>
                <a:lnTo>
                  <a:pt x="982" y="2072"/>
                </a:lnTo>
                <a:lnTo>
                  <a:pt x="792" y="1122"/>
                </a:lnTo>
                <a:lnTo>
                  <a:pt x="2660" y="774"/>
                </a:lnTo>
                <a:close/>
                <a:moveTo>
                  <a:pt x="2965" y="1"/>
                </a:moveTo>
                <a:cubicBezTo>
                  <a:pt x="2938" y="1"/>
                  <a:pt x="2910" y="5"/>
                  <a:pt x="2882" y="14"/>
                </a:cubicBezTo>
                <a:lnTo>
                  <a:pt x="317" y="489"/>
                </a:lnTo>
                <a:cubicBezTo>
                  <a:pt x="127" y="521"/>
                  <a:pt x="0" y="711"/>
                  <a:pt x="32" y="901"/>
                </a:cubicBezTo>
                <a:lnTo>
                  <a:pt x="348" y="2579"/>
                </a:lnTo>
                <a:cubicBezTo>
                  <a:pt x="348" y="2674"/>
                  <a:pt x="412" y="2737"/>
                  <a:pt x="507" y="2801"/>
                </a:cubicBezTo>
                <a:cubicBezTo>
                  <a:pt x="538" y="2832"/>
                  <a:pt x="633" y="2864"/>
                  <a:pt x="697" y="2864"/>
                </a:cubicBezTo>
                <a:cubicBezTo>
                  <a:pt x="697" y="2864"/>
                  <a:pt x="728" y="2864"/>
                  <a:pt x="760" y="2832"/>
                </a:cubicBezTo>
                <a:lnTo>
                  <a:pt x="3325" y="2357"/>
                </a:lnTo>
                <a:cubicBezTo>
                  <a:pt x="3515" y="2326"/>
                  <a:pt x="3642" y="2136"/>
                  <a:pt x="3610" y="1946"/>
                </a:cubicBezTo>
                <a:lnTo>
                  <a:pt x="3294" y="267"/>
                </a:lnTo>
                <a:cubicBezTo>
                  <a:pt x="3262" y="204"/>
                  <a:pt x="3230" y="109"/>
                  <a:pt x="3135" y="46"/>
                </a:cubicBezTo>
                <a:cubicBezTo>
                  <a:pt x="3090" y="23"/>
                  <a:pt x="3030" y="1"/>
                  <a:pt x="2965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"/>
          <p:cNvSpPr/>
          <p:nvPr/>
        </p:nvSpPr>
        <p:spPr>
          <a:xfrm>
            <a:off x="2129561" y="3031672"/>
            <a:ext cx="448758" cy="413076"/>
          </a:xfrm>
          <a:custGeom>
            <a:avLst/>
            <a:gdLst/>
            <a:ahLst/>
            <a:cxnLst/>
            <a:rect l="l" t="t" r="r" b="b"/>
            <a:pathLst>
              <a:path w="13809" h="12711" extrusionOk="0">
                <a:moveTo>
                  <a:pt x="6916" y="0"/>
                </a:moveTo>
                <a:cubicBezTo>
                  <a:pt x="6516" y="0"/>
                  <a:pt x="6109" y="38"/>
                  <a:pt x="5701" y="117"/>
                </a:cubicBezTo>
                <a:cubicBezTo>
                  <a:pt x="2249" y="782"/>
                  <a:pt x="1" y="4107"/>
                  <a:pt x="666" y="7559"/>
                </a:cubicBezTo>
                <a:cubicBezTo>
                  <a:pt x="1252" y="10603"/>
                  <a:pt x="3907" y="12711"/>
                  <a:pt x="6893" y="12711"/>
                </a:cubicBezTo>
                <a:cubicBezTo>
                  <a:pt x="7293" y="12711"/>
                  <a:pt x="7700" y="12673"/>
                  <a:pt x="8108" y="12594"/>
                </a:cubicBezTo>
                <a:cubicBezTo>
                  <a:pt x="11560" y="11929"/>
                  <a:pt x="13808" y="8604"/>
                  <a:pt x="13143" y="5152"/>
                </a:cubicBezTo>
                <a:cubicBezTo>
                  <a:pt x="12557" y="2108"/>
                  <a:pt x="9902" y="0"/>
                  <a:pt x="6916" y="0"/>
                </a:cubicBezTo>
                <a:close/>
              </a:path>
            </a:pathLst>
          </a:custGeom>
          <a:solidFill>
            <a:srgbClr val="2622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5"/>
          <p:cNvSpPr/>
          <p:nvPr/>
        </p:nvSpPr>
        <p:spPr>
          <a:xfrm>
            <a:off x="2129561" y="3031672"/>
            <a:ext cx="448758" cy="413076"/>
          </a:xfrm>
          <a:custGeom>
            <a:avLst/>
            <a:gdLst/>
            <a:ahLst/>
            <a:cxnLst/>
            <a:rect l="l" t="t" r="r" b="b"/>
            <a:pathLst>
              <a:path w="13809" h="12711" extrusionOk="0">
                <a:moveTo>
                  <a:pt x="6916" y="0"/>
                </a:moveTo>
                <a:cubicBezTo>
                  <a:pt x="6516" y="0"/>
                  <a:pt x="6109" y="38"/>
                  <a:pt x="5701" y="117"/>
                </a:cubicBezTo>
                <a:cubicBezTo>
                  <a:pt x="2249" y="782"/>
                  <a:pt x="1" y="4107"/>
                  <a:pt x="666" y="7559"/>
                </a:cubicBezTo>
                <a:cubicBezTo>
                  <a:pt x="1252" y="10603"/>
                  <a:pt x="3907" y="12711"/>
                  <a:pt x="6893" y="12711"/>
                </a:cubicBezTo>
                <a:cubicBezTo>
                  <a:pt x="7293" y="12711"/>
                  <a:pt x="7700" y="12673"/>
                  <a:pt x="8108" y="12594"/>
                </a:cubicBezTo>
                <a:cubicBezTo>
                  <a:pt x="11560" y="11929"/>
                  <a:pt x="13808" y="8604"/>
                  <a:pt x="13143" y="5152"/>
                </a:cubicBezTo>
                <a:cubicBezTo>
                  <a:pt x="12557" y="2108"/>
                  <a:pt x="9902" y="0"/>
                  <a:pt x="6916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>
            <a:off x="2177950" y="3076551"/>
            <a:ext cx="351980" cy="324000"/>
          </a:xfrm>
          <a:custGeom>
            <a:avLst/>
            <a:gdLst/>
            <a:ahLst/>
            <a:cxnLst/>
            <a:rect l="l" t="t" r="r" b="b"/>
            <a:pathLst>
              <a:path w="10831" h="9970" extrusionOk="0">
                <a:moveTo>
                  <a:pt x="5444" y="1"/>
                </a:moveTo>
                <a:cubicBezTo>
                  <a:pt x="5122" y="1"/>
                  <a:pt x="4795" y="32"/>
                  <a:pt x="4465" y="97"/>
                </a:cubicBezTo>
                <a:cubicBezTo>
                  <a:pt x="1774" y="604"/>
                  <a:pt x="0" y="3233"/>
                  <a:pt x="539" y="5924"/>
                </a:cubicBezTo>
                <a:cubicBezTo>
                  <a:pt x="987" y="8307"/>
                  <a:pt x="3097" y="9969"/>
                  <a:pt x="5442" y="9969"/>
                </a:cubicBezTo>
                <a:cubicBezTo>
                  <a:pt x="5747" y="9969"/>
                  <a:pt x="6056" y="9941"/>
                  <a:pt x="6366" y="9883"/>
                </a:cubicBezTo>
                <a:cubicBezTo>
                  <a:pt x="9057" y="9345"/>
                  <a:pt x="10831" y="6748"/>
                  <a:pt x="10324" y="4024"/>
                </a:cubicBezTo>
                <a:cubicBezTo>
                  <a:pt x="9851" y="1658"/>
                  <a:pt x="7787" y="1"/>
                  <a:pt x="544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/>
          <p:nvPr/>
        </p:nvSpPr>
        <p:spPr>
          <a:xfrm>
            <a:off x="2219092" y="3113664"/>
            <a:ext cx="310839" cy="286855"/>
          </a:xfrm>
          <a:custGeom>
            <a:avLst/>
            <a:gdLst/>
            <a:ahLst/>
            <a:cxnLst/>
            <a:rect l="l" t="t" r="r" b="b"/>
            <a:pathLst>
              <a:path w="9565" h="8827" extrusionOk="0">
                <a:moveTo>
                  <a:pt x="7348" y="0"/>
                </a:moveTo>
                <a:lnTo>
                  <a:pt x="7348" y="0"/>
                </a:lnTo>
                <a:cubicBezTo>
                  <a:pt x="7696" y="539"/>
                  <a:pt x="7950" y="1140"/>
                  <a:pt x="8077" y="1806"/>
                </a:cubicBezTo>
                <a:cubicBezTo>
                  <a:pt x="8615" y="4497"/>
                  <a:pt x="6841" y="7126"/>
                  <a:pt x="4118" y="7664"/>
                </a:cubicBezTo>
                <a:cubicBezTo>
                  <a:pt x="3810" y="7722"/>
                  <a:pt x="3503" y="7750"/>
                  <a:pt x="3200" y="7750"/>
                </a:cubicBezTo>
                <a:cubicBezTo>
                  <a:pt x="2010" y="7750"/>
                  <a:pt x="885" y="7320"/>
                  <a:pt x="1" y="6588"/>
                </a:cubicBezTo>
                <a:lnTo>
                  <a:pt x="1" y="6588"/>
                </a:lnTo>
                <a:cubicBezTo>
                  <a:pt x="914" y="7958"/>
                  <a:pt x="2489" y="8826"/>
                  <a:pt x="4183" y="8826"/>
                </a:cubicBezTo>
                <a:cubicBezTo>
                  <a:pt x="4486" y="8826"/>
                  <a:pt x="4792" y="8799"/>
                  <a:pt x="5100" y="8741"/>
                </a:cubicBezTo>
                <a:cubicBezTo>
                  <a:pt x="7791" y="8203"/>
                  <a:pt x="9565" y="5606"/>
                  <a:pt x="9058" y="2882"/>
                </a:cubicBezTo>
                <a:cubicBezTo>
                  <a:pt x="8837" y="1711"/>
                  <a:pt x="8203" y="697"/>
                  <a:pt x="7348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5"/>
          <p:cNvSpPr/>
          <p:nvPr/>
        </p:nvSpPr>
        <p:spPr>
          <a:xfrm>
            <a:off x="457175" y="2619734"/>
            <a:ext cx="1188726" cy="1467555"/>
          </a:xfrm>
          <a:custGeom>
            <a:avLst/>
            <a:gdLst/>
            <a:ahLst/>
            <a:cxnLst/>
            <a:rect l="l" t="t" r="r" b="b"/>
            <a:pathLst>
              <a:path w="36579" h="45159" extrusionOk="0">
                <a:moveTo>
                  <a:pt x="28947" y="0"/>
                </a:moveTo>
                <a:cubicBezTo>
                  <a:pt x="28319" y="0"/>
                  <a:pt x="27699" y="294"/>
                  <a:pt x="27173" y="980"/>
                </a:cubicBezTo>
                <a:cubicBezTo>
                  <a:pt x="25716" y="2880"/>
                  <a:pt x="26064" y="6744"/>
                  <a:pt x="21852" y="11716"/>
                </a:cubicBezTo>
                <a:cubicBezTo>
                  <a:pt x="18812" y="15294"/>
                  <a:pt x="20934" y="22357"/>
                  <a:pt x="16310" y="30084"/>
                </a:cubicBezTo>
                <a:cubicBezTo>
                  <a:pt x="11718" y="37811"/>
                  <a:pt x="0" y="45158"/>
                  <a:pt x="0" y="45158"/>
                </a:cubicBezTo>
                <a:lnTo>
                  <a:pt x="22929" y="45095"/>
                </a:lnTo>
                <a:cubicBezTo>
                  <a:pt x="36578" y="36354"/>
                  <a:pt x="29738" y="19855"/>
                  <a:pt x="29738" y="19855"/>
                </a:cubicBezTo>
                <a:cubicBezTo>
                  <a:pt x="35565" y="14661"/>
                  <a:pt x="32715" y="3862"/>
                  <a:pt x="31860" y="2215"/>
                </a:cubicBezTo>
                <a:cubicBezTo>
                  <a:pt x="31192" y="920"/>
                  <a:pt x="30059" y="0"/>
                  <a:pt x="28947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5"/>
          <p:cNvSpPr/>
          <p:nvPr/>
        </p:nvSpPr>
        <p:spPr>
          <a:xfrm>
            <a:off x="457175" y="3812457"/>
            <a:ext cx="1181512" cy="887182"/>
          </a:xfrm>
          <a:custGeom>
            <a:avLst/>
            <a:gdLst/>
            <a:ahLst/>
            <a:cxnLst/>
            <a:rect l="l" t="t" r="r" b="b"/>
            <a:pathLst>
              <a:path w="36357" h="27300" extrusionOk="0">
                <a:moveTo>
                  <a:pt x="10800" y="1"/>
                </a:moveTo>
                <a:cubicBezTo>
                  <a:pt x="7253" y="3421"/>
                  <a:pt x="3294" y="6239"/>
                  <a:pt x="1299" y="7601"/>
                </a:cubicBezTo>
                <a:lnTo>
                  <a:pt x="0" y="8456"/>
                </a:lnTo>
                <a:cubicBezTo>
                  <a:pt x="3864" y="21915"/>
                  <a:pt x="14188" y="27299"/>
                  <a:pt x="14188" y="27299"/>
                </a:cubicBezTo>
                <a:cubicBezTo>
                  <a:pt x="14505" y="27141"/>
                  <a:pt x="14790" y="26982"/>
                  <a:pt x="15107" y="26792"/>
                </a:cubicBezTo>
                <a:cubicBezTo>
                  <a:pt x="15202" y="26761"/>
                  <a:pt x="15297" y="26697"/>
                  <a:pt x="15392" y="26666"/>
                </a:cubicBezTo>
                <a:cubicBezTo>
                  <a:pt x="15613" y="26539"/>
                  <a:pt x="15867" y="26412"/>
                  <a:pt x="16088" y="26286"/>
                </a:cubicBezTo>
                <a:cubicBezTo>
                  <a:pt x="16183" y="26254"/>
                  <a:pt x="16278" y="26191"/>
                  <a:pt x="16373" y="26159"/>
                </a:cubicBezTo>
                <a:cubicBezTo>
                  <a:pt x="17007" y="25811"/>
                  <a:pt x="17672" y="25494"/>
                  <a:pt x="18337" y="25177"/>
                </a:cubicBezTo>
                <a:cubicBezTo>
                  <a:pt x="18400" y="25146"/>
                  <a:pt x="18464" y="25114"/>
                  <a:pt x="18527" y="25082"/>
                </a:cubicBezTo>
                <a:cubicBezTo>
                  <a:pt x="18812" y="24956"/>
                  <a:pt x="19097" y="24829"/>
                  <a:pt x="19382" y="24671"/>
                </a:cubicBezTo>
                <a:cubicBezTo>
                  <a:pt x="19445" y="24639"/>
                  <a:pt x="19509" y="24639"/>
                  <a:pt x="19540" y="24607"/>
                </a:cubicBezTo>
                <a:cubicBezTo>
                  <a:pt x="20237" y="24291"/>
                  <a:pt x="20965" y="23942"/>
                  <a:pt x="21662" y="23626"/>
                </a:cubicBezTo>
                <a:cubicBezTo>
                  <a:pt x="21694" y="23626"/>
                  <a:pt x="21725" y="23626"/>
                  <a:pt x="21757" y="23594"/>
                </a:cubicBezTo>
                <a:cubicBezTo>
                  <a:pt x="22074" y="23467"/>
                  <a:pt x="22390" y="23309"/>
                  <a:pt x="22707" y="23182"/>
                </a:cubicBezTo>
                <a:cubicBezTo>
                  <a:pt x="27521" y="21060"/>
                  <a:pt x="32366" y="19224"/>
                  <a:pt x="36357" y="17830"/>
                </a:cubicBezTo>
                <a:cubicBezTo>
                  <a:pt x="36008" y="17323"/>
                  <a:pt x="35755" y="16722"/>
                  <a:pt x="35596" y="15930"/>
                </a:cubicBezTo>
                <a:lnTo>
                  <a:pt x="35723" y="15930"/>
                </a:lnTo>
                <a:cubicBezTo>
                  <a:pt x="33665" y="15392"/>
                  <a:pt x="31733" y="14125"/>
                  <a:pt x="30308" y="11876"/>
                </a:cubicBezTo>
                <a:lnTo>
                  <a:pt x="30308" y="11876"/>
                </a:lnTo>
                <a:cubicBezTo>
                  <a:pt x="31163" y="15233"/>
                  <a:pt x="28439" y="17260"/>
                  <a:pt x="24101" y="19350"/>
                </a:cubicBezTo>
                <a:cubicBezTo>
                  <a:pt x="24101" y="19350"/>
                  <a:pt x="22287" y="20180"/>
                  <a:pt x="19933" y="20180"/>
                </a:cubicBezTo>
                <a:cubicBezTo>
                  <a:pt x="17045" y="20180"/>
                  <a:pt x="13343" y="18931"/>
                  <a:pt x="11180" y="13365"/>
                </a:cubicBezTo>
                <a:cubicBezTo>
                  <a:pt x="9596" y="9280"/>
                  <a:pt x="9945" y="4181"/>
                  <a:pt x="10800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"/>
          <p:cNvSpPr/>
          <p:nvPr/>
        </p:nvSpPr>
        <p:spPr>
          <a:xfrm>
            <a:off x="1205365" y="2641280"/>
            <a:ext cx="173959" cy="313016"/>
          </a:xfrm>
          <a:custGeom>
            <a:avLst/>
            <a:gdLst/>
            <a:ahLst/>
            <a:cxnLst/>
            <a:rect l="l" t="t" r="r" b="b"/>
            <a:pathLst>
              <a:path w="5353" h="9632" extrusionOk="0">
                <a:moveTo>
                  <a:pt x="4466" y="0"/>
                </a:moveTo>
                <a:cubicBezTo>
                  <a:pt x="4340" y="95"/>
                  <a:pt x="4245" y="190"/>
                  <a:pt x="4150" y="317"/>
                </a:cubicBezTo>
                <a:cubicBezTo>
                  <a:pt x="2851" y="1996"/>
                  <a:pt x="2978" y="5289"/>
                  <a:pt x="1" y="9533"/>
                </a:cubicBezTo>
                <a:cubicBezTo>
                  <a:pt x="180" y="9575"/>
                  <a:pt x="476" y="9631"/>
                  <a:pt x="841" y="9631"/>
                </a:cubicBezTo>
                <a:cubicBezTo>
                  <a:pt x="1570" y="9631"/>
                  <a:pt x="2577" y="9406"/>
                  <a:pt x="3484" y="8393"/>
                </a:cubicBezTo>
                <a:cubicBezTo>
                  <a:pt x="4783" y="6968"/>
                  <a:pt x="5353" y="3516"/>
                  <a:pt x="5195" y="1774"/>
                </a:cubicBezTo>
                <a:cubicBezTo>
                  <a:pt x="5131" y="887"/>
                  <a:pt x="4783" y="317"/>
                  <a:pt x="4466" y="0"/>
                </a:cubicBezTo>
                <a:close/>
              </a:path>
            </a:pathLst>
          </a:custGeom>
          <a:solidFill>
            <a:srgbClr val="EDD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>
            <a:off x="1908286" y="3519135"/>
            <a:ext cx="211916" cy="179419"/>
          </a:xfrm>
          <a:custGeom>
            <a:avLst/>
            <a:gdLst/>
            <a:ahLst/>
            <a:cxnLst/>
            <a:rect l="l" t="t" r="r" b="b"/>
            <a:pathLst>
              <a:path w="6521" h="5521" extrusionOk="0">
                <a:moveTo>
                  <a:pt x="4547" y="1"/>
                </a:moveTo>
                <a:cubicBezTo>
                  <a:pt x="4541" y="1"/>
                  <a:pt x="4535" y="1"/>
                  <a:pt x="4530" y="1"/>
                </a:cubicBezTo>
                <a:cubicBezTo>
                  <a:pt x="2819" y="33"/>
                  <a:pt x="1141" y="1426"/>
                  <a:pt x="1141" y="1426"/>
                </a:cubicBezTo>
                <a:cubicBezTo>
                  <a:pt x="1" y="2218"/>
                  <a:pt x="1046" y="5290"/>
                  <a:pt x="1774" y="5480"/>
                </a:cubicBezTo>
                <a:cubicBezTo>
                  <a:pt x="1880" y="5508"/>
                  <a:pt x="2007" y="5521"/>
                  <a:pt x="2151" y="5521"/>
                </a:cubicBezTo>
                <a:cubicBezTo>
                  <a:pt x="3294" y="5521"/>
                  <a:pt x="5451" y="4698"/>
                  <a:pt x="5733" y="4276"/>
                </a:cubicBezTo>
                <a:cubicBezTo>
                  <a:pt x="6521" y="3268"/>
                  <a:pt x="5772" y="1"/>
                  <a:pt x="4547" y="1"/>
                </a:cubicBezTo>
                <a:close/>
              </a:path>
            </a:pathLst>
          </a:custGeom>
          <a:solidFill>
            <a:srgbClr val="EDD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>
            <a:off x="1848620" y="3784672"/>
            <a:ext cx="207789" cy="167395"/>
          </a:xfrm>
          <a:custGeom>
            <a:avLst/>
            <a:gdLst/>
            <a:ahLst/>
            <a:cxnLst/>
            <a:rect l="l" t="t" r="r" b="b"/>
            <a:pathLst>
              <a:path w="6394" h="5151" extrusionOk="0">
                <a:moveTo>
                  <a:pt x="4356" y="0"/>
                </a:moveTo>
                <a:cubicBezTo>
                  <a:pt x="4350" y="0"/>
                  <a:pt x="4344" y="0"/>
                  <a:pt x="4339" y="1"/>
                </a:cubicBezTo>
                <a:cubicBezTo>
                  <a:pt x="2629" y="64"/>
                  <a:pt x="1140" y="1141"/>
                  <a:pt x="1140" y="1141"/>
                </a:cubicBezTo>
                <a:cubicBezTo>
                  <a:pt x="0" y="1932"/>
                  <a:pt x="1108" y="4941"/>
                  <a:pt x="1900" y="5099"/>
                </a:cubicBezTo>
                <a:cubicBezTo>
                  <a:pt x="2047" y="5135"/>
                  <a:pt x="2234" y="5151"/>
                  <a:pt x="2446" y="5151"/>
                </a:cubicBezTo>
                <a:cubicBezTo>
                  <a:pt x="3556" y="5151"/>
                  <a:pt x="5345" y="4711"/>
                  <a:pt x="5637" y="4339"/>
                </a:cubicBezTo>
                <a:cubicBezTo>
                  <a:pt x="6394" y="3330"/>
                  <a:pt x="5581" y="0"/>
                  <a:pt x="4356" y="0"/>
                </a:cubicBezTo>
                <a:close/>
              </a:path>
            </a:pathLst>
          </a:custGeom>
          <a:solidFill>
            <a:srgbClr val="EDD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1766272" y="4031653"/>
            <a:ext cx="207822" cy="168045"/>
          </a:xfrm>
          <a:custGeom>
            <a:avLst/>
            <a:gdLst/>
            <a:ahLst/>
            <a:cxnLst/>
            <a:rect l="l" t="t" r="r" b="b"/>
            <a:pathLst>
              <a:path w="6395" h="5171" extrusionOk="0">
                <a:moveTo>
                  <a:pt x="4357" y="1"/>
                </a:moveTo>
                <a:cubicBezTo>
                  <a:pt x="4351" y="1"/>
                  <a:pt x="4345" y="1"/>
                  <a:pt x="4339" y="1"/>
                </a:cubicBezTo>
                <a:cubicBezTo>
                  <a:pt x="2629" y="64"/>
                  <a:pt x="1141" y="1141"/>
                  <a:pt x="1141" y="1141"/>
                </a:cubicBezTo>
                <a:cubicBezTo>
                  <a:pt x="0" y="1933"/>
                  <a:pt x="1109" y="4941"/>
                  <a:pt x="1901" y="5131"/>
                </a:cubicBezTo>
                <a:cubicBezTo>
                  <a:pt x="2031" y="5158"/>
                  <a:pt x="2192" y="5171"/>
                  <a:pt x="2374" y="5171"/>
                </a:cubicBezTo>
                <a:cubicBezTo>
                  <a:pt x="3477" y="5171"/>
                  <a:pt x="5339" y="4720"/>
                  <a:pt x="5638" y="4340"/>
                </a:cubicBezTo>
                <a:cubicBezTo>
                  <a:pt x="6394" y="3331"/>
                  <a:pt x="5582" y="1"/>
                  <a:pt x="4357" y="1"/>
                </a:cubicBezTo>
                <a:close/>
              </a:path>
            </a:pathLst>
          </a:custGeom>
          <a:solidFill>
            <a:srgbClr val="EDD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>
            <a:off x="1635567" y="4350486"/>
            <a:ext cx="171912" cy="87776"/>
          </a:xfrm>
          <a:custGeom>
            <a:avLst/>
            <a:gdLst/>
            <a:ahLst/>
            <a:cxnLst/>
            <a:rect l="l" t="t" r="r" b="b"/>
            <a:pathLst>
              <a:path w="5290" h="2701" extrusionOk="0">
                <a:moveTo>
                  <a:pt x="1776" y="1"/>
                </a:moveTo>
                <a:cubicBezTo>
                  <a:pt x="1518" y="1"/>
                  <a:pt x="1288" y="13"/>
                  <a:pt x="1109" y="39"/>
                </a:cubicBezTo>
                <a:cubicBezTo>
                  <a:pt x="571" y="102"/>
                  <a:pt x="191" y="672"/>
                  <a:pt x="1" y="1116"/>
                </a:cubicBezTo>
                <a:cubicBezTo>
                  <a:pt x="773" y="2274"/>
                  <a:pt x="2089" y="2700"/>
                  <a:pt x="3710" y="2700"/>
                </a:cubicBezTo>
                <a:cubicBezTo>
                  <a:pt x="4084" y="2700"/>
                  <a:pt x="4474" y="2677"/>
                  <a:pt x="4878" y="2636"/>
                </a:cubicBezTo>
                <a:cubicBezTo>
                  <a:pt x="5131" y="1908"/>
                  <a:pt x="5289" y="894"/>
                  <a:pt x="4846" y="577"/>
                </a:cubicBezTo>
                <a:cubicBezTo>
                  <a:pt x="4265" y="198"/>
                  <a:pt x="2796" y="1"/>
                  <a:pt x="1776" y="1"/>
                </a:cubicBezTo>
                <a:close/>
              </a:path>
            </a:pathLst>
          </a:custGeom>
          <a:solidFill>
            <a:srgbClr val="EDD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>
            <a:off x="1101438" y="3264940"/>
            <a:ext cx="526947" cy="846008"/>
          </a:xfrm>
          <a:custGeom>
            <a:avLst/>
            <a:gdLst/>
            <a:ahLst/>
            <a:cxnLst/>
            <a:rect l="l" t="t" r="r" b="b"/>
            <a:pathLst>
              <a:path w="16215" h="26033" extrusionOk="0">
                <a:moveTo>
                  <a:pt x="9913" y="1"/>
                </a:moveTo>
                <a:cubicBezTo>
                  <a:pt x="9913" y="1"/>
                  <a:pt x="11939" y="7855"/>
                  <a:pt x="9913" y="14093"/>
                </a:cubicBezTo>
                <a:cubicBezTo>
                  <a:pt x="7854" y="20332"/>
                  <a:pt x="4972" y="23436"/>
                  <a:pt x="0" y="26033"/>
                </a:cubicBezTo>
                <a:cubicBezTo>
                  <a:pt x="0" y="26033"/>
                  <a:pt x="3199" y="25906"/>
                  <a:pt x="5067" y="24576"/>
                </a:cubicBezTo>
                <a:cubicBezTo>
                  <a:pt x="16215" y="15582"/>
                  <a:pt x="9913" y="2"/>
                  <a:pt x="9913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>
            <a:off x="1095263" y="2640240"/>
            <a:ext cx="550638" cy="1479969"/>
          </a:xfrm>
          <a:custGeom>
            <a:avLst/>
            <a:gdLst/>
            <a:ahLst/>
            <a:cxnLst/>
            <a:rect l="l" t="t" r="r" b="b"/>
            <a:pathLst>
              <a:path w="16944" h="45541" extrusionOk="0">
                <a:moveTo>
                  <a:pt x="10958" y="1"/>
                </a:moveTo>
                <a:lnTo>
                  <a:pt x="10958" y="1"/>
                </a:lnTo>
                <a:cubicBezTo>
                  <a:pt x="11559" y="1267"/>
                  <a:pt x="12826" y="4498"/>
                  <a:pt x="12700" y="9343"/>
                </a:cubicBezTo>
                <a:cubicBezTo>
                  <a:pt x="12510" y="15582"/>
                  <a:pt x="7981" y="19129"/>
                  <a:pt x="7981" y="19129"/>
                </a:cubicBezTo>
                <a:cubicBezTo>
                  <a:pt x="7981" y="19129"/>
                  <a:pt x="10514" y="22391"/>
                  <a:pt x="10071" y="29611"/>
                </a:cubicBezTo>
                <a:cubicBezTo>
                  <a:pt x="9469" y="38890"/>
                  <a:pt x="4561" y="42152"/>
                  <a:pt x="0" y="45541"/>
                </a:cubicBezTo>
                <a:lnTo>
                  <a:pt x="3294" y="44464"/>
                </a:lnTo>
                <a:cubicBezTo>
                  <a:pt x="16943" y="35723"/>
                  <a:pt x="10103" y="19224"/>
                  <a:pt x="10103" y="19224"/>
                </a:cubicBezTo>
                <a:cubicBezTo>
                  <a:pt x="15930" y="14030"/>
                  <a:pt x="13080" y="3231"/>
                  <a:pt x="12225" y="1584"/>
                </a:cubicBezTo>
                <a:cubicBezTo>
                  <a:pt x="11908" y="951"/>
                  <a:pt x="11464" y="381"/>
                  <a:pt x="10958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1717915" y="3523262"/>
            <a:ext cx="321108" cy="718390"/>
          </a:xfrm>
          <a:custGeom>
            <a:avLst/>
            <a:gdLst/>
            <a:ahLst/>
            <a:cxnLst/>
            <a:rect l="l" t="t" r="r" b="b"/>
            <a:pathLst>
              <a:path w="9881" h="22106" extrusionOk="0">
                <a:moveTo>
                  <a:pt x="6556" y="1"/>
                </a:moveTo>
                <a:cubicBezTo>
                  <a:pt x="4877" y="1552"/>
                  <a:pt x="4719" y="3263"/>
                  <a:pt x="5542" y="4909"/>
                </a:cubicBezTo>
                <a:cubicBezTo>
                  <a:pt x="6176" y="6208"/>
                  <a:pt x="7632" y="6429"/>
                  <a:pt x="7632" y="6429"/>
                </a:cubicBezTo>
                <a:cubicBezTo>
                  <a:pt x="5986" y="7158"/>
                  <a:pt x="4624" y="7759"/>
                  <a:pt x="4117" y="8678"/>
                </a:cubicBezTo>
                <a:cubicBezTo>
                  <a:pt x="2439" y="11750"/>
                  <a:pt x="5035" y="14093"/>
                  <a:pt x="5035" y="14093"/>
                </a:cubicBezTo>
                <a:cubicBezTo>
                  <a:pt x="5035" y="14093"/>
                  <a:pt x="0" y="15360"/>
                  <a:pt x="950" y="19255"/>
                </a:cubicBezTo>
                <a:cubicBezTo>
                  <a:pt x="1552" y="21725"/>
                  <a:pt x="3990" y="22105"/>
                  <a:pt x="3990" y="22105"/>
                </a:cubicBezTo>
                <a:cubicBezTo>
                  <a:pt x="3990" y="22105"/>
                  <a:pt x="1869" y="21029"/>
                  <a:pt x="1520" y="18875"/>
                </a:cubicBezTo>
                <a:cubicBezTo>
                  <a:pt x="1203" y="16912"/>
                  <a:pt x="2407" y="15993"/>
                  <a:pt x="3927" y="15202"/>
                </a:cubicBezTo>
                <a:cubicBezTo>
                  <a:pt x="5415" y="14410"/>
                  <a:pt x="8772" y="13745"/>
                  <a:pt x="8772" y="13745"/>
                </a:cubicBezTo>
                <a:lnTo>
                  <a:pt x="8772" y="13745"/>
                </a:lnTo>
                <a:cubicBezTo>
                  <a:pt x="8772" y="13745"/>
                  <a:pt x="7126" y="13907"/>
                  <a:pt x="6225" y="13907"/>
                </a:cubicBezTo>
                <a:cubicBezTo>
                  <a:pt x="6150" y="13907"/>
                  <a:pt x="6081" y="13906"/>
                  <a:pt x="6017" y="13903"/>
                </a:cubicBezTo>
                <a:cubicBezTo>
                  <a:pt x="5320" y="13872"/>
                  <a:pt x="4497" y="12985"/>
                  <a:pt x="4180" y="11338"/>
                </a:cubicBezTo>
                <a:cubicBezTo>
                  <a:pt x="3864" y="9691"/>
                  <a:pt x="4497" y="8678"/>
                  <a:pt x="6492" y="7601"/>
                </a:cubicBezTo>
                <a:cubicBezTo>
                  <a:pt x="8519" y="6493"/>
                  <a:pt x="9881" y="6049"/>
                  <a:pt x="9881" y="6049"/>
                </a:cubicBezTo>
                <a:lnTo>
                  <a:pt x="9881" y="6049"/>
                </a:lnTo>
                <a:cubicBezTo>
                  <a:pt x="9450" y="6156"/>
                  <a:pt x="9053" y="6209"/>
                  <a:pt x="8690" y="6209"/>
                </a:cubicBezTo>
                <a:cubicBezTo>
                  <a:pt x="7211" y="6209"/>
                  <a:pt x="6279" y="5327"/>
                  <a:pt x="5795" y="3548"/>
                </a:cubicBezTo>
                <a:cubicBezTo>
                  <a:pt x="5447" y="2312"/>
                  <a:pt x="5986" y="951"/>
                  <a:pt x="6556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 txBox="1"/>
          <p:nvPr/>
        </p:nvSpPr>
        <p:spPr>
          <a:xfrm>
            <a:off x="4823930" y="2301527"/>
            <a:ext cx="3761610" cy="54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400" dirty="0">
                <a:latin typeface="Fira Sans Medium"/>
                <a:ea typeface="Fira Sans Medium"/>
                <a:cs typeface="Fira Sans Medium"/>
                <a:sym typeface="Fira Sans Medium"/>
              </a:rPr>
              <a:t>Thanks !!!</a:t>
            </a:r>
            <a:endParaRPr sz="5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Fira Sans Medium"/>
                <a:ea typeface="Fira Sans Medium"/>
                <a:cs typeface="Fira Sans Medium"/>
                <a:sym typeface="Fira Sans Medium"/>
              </a:rPr>
              <a:t>Masalah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82" y="10881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Masalah perhitungan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total tagihan yang salah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764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211930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Masalah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pada pemesanan menu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Masalah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kinerja aplikasi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Masalah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keamanan data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2119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/>
          <p:nvPr/>
        </p:nvSpPr>
        <p:spPr>
          <a:xfrm>
            <a:off x="5043165" y="2448858"/>
            <a:ext cx="3553149" cy="2111228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20"/>
          <p:cNvSpPr/>
          <p:nvPr/>
        </p:nvSpPr>
        <p:spPr>
          <a:xfrm>
            <a:off x="506230" y="2422548"/>
            <a:ext cx="3589366" cy="2120722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20"/>
          <p:cNvGrpSpPr/>
          <p:nvPr/>
        </p:nvGrpSpPr>
        <p:grpSpPr>
          <a:xfrm>
            <a:off x="6305520" y="1047332"/>
            <a:ext cx="1028439" cy="1111795"/>
            <a:chOff x="643984" y="1201022"/>
            <a:chExt cx="1312621" cy="1419011"/>
          </a:xfrm>
        </p:grpSpPr>
        <p:sp>
          <p:nvSpPr>
            <p:cNvPr id="1651" name="Google Shape;1651;p20"/>
            <p:cNvSpPr/>
            <p:nvPr/>
          </p:nvSpPr>
          <p:spPr>
            <a:xfrm>
              <a:off x="1135323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43984" y="1201022"/>
              <a:ext cx="1307556" cy="1152826"/>
            </a:xfrm>
            <a:custGeom>
              <a:avLst/>
              <a:gdLst/>
              <a:ahLst/>
              <a:cxnLst/>
              <a:rect l="l" t="t" r="r" b="b"/>
              <a:pathLst>
                <a:path w="40791" h="35964" extrusionOk="0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02861" y="1384569"/>
              <a:ext cx="1053744" cy="969279"/>
            </a:xfrm>
            <a:custGeom>
              <a:avLst/>
              <a:gdLst/>
              <a:ahLst/>
              <a:cxnLst/>
              <a:rect l="l" t="t" r="r" b="b"/>
              <a:pathLst>
                <a:path w="32873" h="30238" extrusionOk="0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933313" y="1436018"/>
              <a:ext cx="712647" cy="662513"/>
            </a:xfrm>
            <a:custGeom>
              <a:avLst/>
              <a:gdLst/>
              <a:ahLst/>
              <a:cxnLst/>
              <a:rect l="l" t="t" r="r" b="b"/>
              <a:pathLst>
                <a:path w="22232" h="20668" extrusionOk="0">
                  <a:moveTo>
                    <a:pt x="11090" y="1"/>
                  </a:moveTo>
                  <a:cubicBezTo>
                    <a:pt x="6114" y="1"/>
                    <a:pt x="1745" y="3613"/>
                    <a:pt x="919" y="8687"/>
                  </a:cubicBezTo>
                  <a:cubicBezTo>
                    <a:pt x="0" y="14324"/>
                    <a:pt x="3832" y="19613"/>
                    <a:pt x="9469" y="20532"/>
                  </a:cubicBezTo>
                  <a:cubicBezTo>
                    <a:pt x="10032" y="20623"/>
                    <a:pt x="10591" y="20668"/>
                    <a:pt x="11142" y="20668"/>
                  </a:cubicBezTo>
                  <a:cubicBezTo>
                    <a:pt x="16118" y="20668"/>
                    <a:pt x="20487" y="17059"/>
                    <a:pt x="21314" y="12013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1" y="45"/>
                    <a:pt x="11642" y="1"/>
                    <a:pt x="1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9" name="Google Shape;1679;p20"/>
          <p:cNvSpPr txBox="1"/>
          <p:nvPr/>
        </p:nvSpPr>
        <p:spPr>
          <a:xfrm>
            <a:off x="5050541" y="2585511"/>
            <a:ext cx="3545586" cy="212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Aplikasi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kasir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perlu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memiliki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fitur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pemesanan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menu yang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dapat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berjalan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dengan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baik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dan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akurat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.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Tantangan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yang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mungkin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muncul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adalah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kesalahan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dalam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menambah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menghapus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atau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mengubah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pesanan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menu.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Untuk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mengatasi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masalah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ini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perlu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dilakukan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validasi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input yang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ketat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penanganan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kesalahan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yang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baik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, dan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pengujian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menyeluruh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terhadap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fungsi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pemesanan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menu.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>
            <a:off x="583262" y="2522342"/>
            <a:ext cx="3553149" cy="211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Salah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satu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masalah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umum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dalam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aplikasi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kasir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adalah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kesalahan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perhitungan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total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tagihan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, yang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dapat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mengganggu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fungsionalitas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dan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keakuratan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transaksi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.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Untuk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mengatasinya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penting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untuk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melakukan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validasi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dan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pengujian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yang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cermat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terhadap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logika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perhitungan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yang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digunakan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dalam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aplikasi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.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Penggunaan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teknik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debugging dan unit testing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dapat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membantu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mengidentifikasi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dan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memperbaiki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kesalahan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perhitungan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.</a:t>
            </a: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Fira Sans Medium"/>
                <a:ea typeface="Fira Sans Medium"/>
                <a:cs typeface="Fira Sans Medium"/>
                <a:sym typeface="Fira Sans Medium"/>
              </a:rPr>
              <a:t>Pembahasan terkait masalah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657" name="Google Shape;1657;p20"/>
          <p:cNvGrpSpPr/>
          <p:nvPr/>
        </p:nvGrpSpPr>
        <p:grpSpPr>
          <a:xfrm>
            <a:off x="1803784" y="1151611"/>
            <a:ext cx="994257" cy="1111795"/>
            <a:chOff x="5044655" y="1201022"/>
            <a:chExt cx="1268994" cy="1419011"/>
          </a:xfrm>
        </p:grpSpPr>
        <p:sp>
          <p:nvSpPr>
            <p:cNvPr id="1658" name="Google Shape;1658;p20"/>
            <p:cNvSpPr/>
            <p:nvPr/>
          </p:nvSpPr>
          <p:spPr>
            <a:xfrm>
              <a:off x="5502497" y="2249445"/>
              <a:ext cx="335039" cy="370588"/>
            </a:xfrm>
            <a:custGeom>
              <a:avLst/>
              <a:gdLst/>
              <a:ahLst/>
              <a:cxnLst/>
              <a:rect l="l" t="t" r="r" b="b"/>
              <a:pathLst>
                <a:path w="10452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044655" y="1201022"/>
              <a:ext cx="1268993" cy="1152826"/>
            </a:xfrm>
            <a:custGeom>
              <a:avLst/>
              <a:gdLst/>
              <a:ahLst/>
              <a:cxnLst/>
              <a:rect l="l" t="t" r="r" b="b"/>
              <a:pathLst>
                <a:path w="39588" h="35964" extrusionOk="0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230446" y="1361201"/>
              <a:ext cx="1083203" cy="992647"/>
            </a:xfrm>
            <a:custGeom>
              <a:avLst/>
              <a:gdLst/>
              <a:ahLst/>
              <a:cxnLst/>
              <a:rect l="l" t="t" r="r" b="b"/>
              <a:pathLst>
                <a:path w="33792" h="30967" extrusionOk="0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297440" y="1466469"/>
              <a:ext cx="712679" cy="662513"/>
            </a:xfrm>
            <a:custGeom>
              <a:avLst/>
              <a:gdLst/>
              <a:ahLst/>
              <a:cxnLst/>
              <a:rect l="l" t="t" r="r" b="b"/>
              <a:pathLst>
                <a:path w="22233" h="20668" extrusionOk="0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0"/>
          <p:cNvSpPr/>
          <p:nvPr/>
        </p:nvSpPr>
        <p:spPr>
          <a:xfrm>
            <a:off x="454238" y="2470747"/>
            <a:ext cx="3646597" cy="2089339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4970976" y="2470747"/>
            <a:ext cx="3646597" cy="2089339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6349149" y="1047332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0"/>
          <p:cNvGrpSpPr/>
          <p:nvPr/>
        </p:nvGrpSpPr>
        <p:grpSpPr>
          <a:xfrm>
            <a:off x="1806974" y="1047332"/>
            <a:ext cx="987877" cy="1111794"/>
            <a:chOff x="2870204" y="1201023"/>
            <a:chExt cx="1260851" cy="1419010"/>
          </a:xfrm>
        </p:grpSpPr>
        <p:sp>
          <p:nvSpPr>
            <p:cNvPr id="1670" name="Google Shape;1670;p20"/>
            <p:cNvSpPr/>
            <p:nvPr/>
          </p:nvSpPr>
          <p:spPr>
            <a:xfrm>
              <a:off x="3323975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2870204" y="1201023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3082376" y="1388608"/>
              <a:ext cx="1048679" cy="965240"/>
            </a:xfrm>
            <a:custGeom>
              <a:avLst/>
              <a:gdLst/>
              <a:ahLst/>
              <a:cxnLst/>
              <a:rect l="l" t="t" r="r" b="b"/>
              <a:pathLst>
                <a:path w="32715" h="30112" extrusionOk="0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3147352" y="1440377"/>
              <a:ext cx="662929" cy="662929"/>
            </a:xfrm>
            <a:custGeom>
              <a:avLst/>
              <a:gdLst/>
              <a:ahLst/>
              <a:cxnLst/>
              <a:rect l="l" t="t" r="r" b="b"/>
              <a:pathLst>
                <a:path w="20681" h="20681" extrusionOk="0">
                  <a:moveTo>
                    <a:pt x="10325" y="1"/>
                  </a:moveTo>
                  <a:cubicBezTo>
                    <a:pt x="4624" y="1"/>
                    <a:pt x="0" y="4624"/>
                    <a:pt x="0" y="10357"/>
                  </a:cubicBezTo>
                  <a:cubicBezTo>
                    <a:pt x="0" y="16057"/>
                    <a:pt x="4624" y="20681"/>
                    <a:pt x="10325" y="20681"/>
                  </a:cubicBezTo>
                  <a:cubicBezTo>
                    <a:pt x="16025" y="20681"/>
                    <a:pt x="20680" y="16057"/>
                    <a:pt x="20680" y="10357"/>
                  </a:cubicBezTo>
                  <a:cubicBezTo>
                    <a:pt x="20680" y="4624"/>
                    <a:pt x="16025" y="1"/>
                    <a:pt x="10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79" name="Google Shape;1679;p20"/>
          <p:cNvSpPr txBox="1"/>
          <p:nvPr/>
        </p:nvSpPr>
        <p:spPr>
          <a:xfrm>
            <a:off x="5050541" y="2585511"/>
            <a:ext cx="3545586" cy="118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Aplikasi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kasir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perlu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memiliki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fitur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pemesanan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menu yang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dapat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berjalan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dengan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baik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dan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akurat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.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Tantangan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yang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mungkin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muncul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adalah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kesalahan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dalam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menambah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menghapus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atau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mengubah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pesanan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menu.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Untuk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mengatasi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masalah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ini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perlu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dilakukan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validasi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input yang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ketat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penanganan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kesalahan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yang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baik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, dan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pengujian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menyeluruh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terhadap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fungsi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pemesanan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menu.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>
            <a:off x="583262" y="2522342"/>
            <a:ext cx="3553149" cy="211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Salah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satu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masalah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umum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dalam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aplikasi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kasir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adalah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kesalahan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perhitungan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total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tagihan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, yang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dapat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mengganggu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fungsionalitas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dan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keakuratan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transaksi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.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Untuk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mengatasinya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penting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untuk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melakukan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validasi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dan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pengujian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yang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cermat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terhadap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logika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perhitungan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yang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digunakan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dalam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aplikasi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.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Penggunaan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teknik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debugging dan unit testing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dapat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membantu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mengidentifikasi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dan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memperbaiki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kesalahan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perhitungan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.</a:t>
            </a: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Fira Sans Medium"/>
                <a:ea typeface="Fira Sans Medium"/>
                <a:cs typeface="Fira Sans Medium"/>
                <a:sym typeface="Fira Sans Medium"/>
              </a:rPr>
              <a:t>Pembahasan terkait masalah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0166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46807" y="1233727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>
                <a:latin typeface="Fira Sans Medium"/>
                <a:ea typeface="Fira Sans Medium"/>
                <a:cs typeface="Fira Sans Medium"/>
                <a:sym typeface="Fira Sans Medium"/>
              </a:rPr>
              <a:t>Kebutuhan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>
                <a:latin typeface="Fira Sans Medium"/>
                <a:ea typeface="Fira Sans Medium"/>
                <a:cs typeface="Fira Sans Medium"/>
                <a:sym typeface="Fira Sans Medium"/>
              </a:rPr>
              <a:t>Fungsional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3" y="411885"/>
            <a:ext cx="3416924" cy="1331826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4"/>
            <a:ext cx="430769" cy="1331825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43413" y="1929215"/>
            <a:ext cx="3674119" cy="1356689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43413" y="1929215"/>
            <a:ext cx="430769" cy="133182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5587375" y="41187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>
                <a:latin typeface="Fira Sans Medium"/>
                <a:ea typeface="Fira Sans Medium"/>
                <a:cs typeface="Fira Sans Medium"/>
                <a:sym typeface="Fira Sans Medium"/>
              </a:rPr>
              <a:t>Admin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600575" y="547600"/>
            <a:ext cx="3062329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ertanggung jawab untuk mengelola pengaturan dan konfigurasi aplikasi kasir restoran, mengelola menu registrasi, menu transaksi, daftar menu, harga, dan kategori menu yang tersedia dalam aplikasi.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5587375" y="197109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>
                <a:latin typeface="Fira Sans Medium"/>
                <a:ea typeface="Fira Sans Medium"/>
                <a:cs typeface="Fira Sans Medium"/>
                <a:sym typeface="Fira Sans Medium"/>
              </a:rPr>
              <a:t>Kasir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87375" y="2275552"/>
            <a:ext cx="3319517" cy="94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 aplikasi kasir restoran untuk memproses pesanan pelanggan, dapat menginput pesanan secara akurat dan efisien melalui aplikasi, memilih menu, dan menambahkan variasi atau opsi tambahan serta mengelola pembayaran.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27"/>
          <p:cNvSpPr/>
          <p:nvPr/>
        </p:nvSpPr>
        <p:spPr>
          <a:xfrm>
            <a:off x="3948036" y="1225326"/>
            <a:ext cx="1292714" cy="897365"/>
          </a:xfrm>
          <a:custGeom>
            <a:avLst/>
            <a:gdLst/>
            <a:ahLst/>
            <a:cxnLst/>
            <a:rect l="l" t="t" r="r" b="b"/>
            <a:pathLst>
              <a:path w="40284" h="27964" extrusionOk="0">
                <a:moveTo>
                  <a:pt x="21061" y="0"/>
                </a:moveTo>
                <a:cubicBezTo>
                  <a:pt x="20776" y="0"/>
                  <a:pt x="20522" y="222"/>
                  <a:pt x="20522" y="538"/>
                </a:cubicBezTo>
                <a:lnTo>
                  <a:pt x="20522" y="26887"/>
                </a:lnTo>
                <a:lnTo>
                  <a:pt x="539" y="26887"/>
                </a:lnTo>
                <a:cubicBezTo>
                  <a:pt x="254" y="26887"/>
                  <a:pt x="1" y="27140"/>
                  <a:pt x="1" y="27425"/>
                </a:cubicBezTo>
                <a:cubicBezTo>
                  <a:pt x="1" y="27742"/>
                  <a:pt x="254" y="27964"/>
                  <a:pt x="539" y="27964"/>
                </a:cubicBezTo>
                <a:lnTo>
                  <a:pt x="21061" y="27964"/>
                </a:lnTo>
                <a:cubicBezTo>
                  <a:pt x="21377" y="27964"/>
                  <a:pt x="21631" y="27742"/>
                  <a:pt x="21631" y="27425"/>
                </a:cubicBezTo>
                <a:lnTo>
                  <a:pt x="21631" y="1077"/>
                </a:lnTo>
                <a:lnTo>
                  <a:pt x="39745" y="1077"/>
                </a:lnTo>
                <a:cubicBezTo>
                  <a:pt x="40062" y="1077"/>
                  <a:pt x="40284" y="823"/>
                  <a:pt x="40284" y="538"/>
                </a:cubicBezTo>
                <a:cubicBezTo>
                  <a:pt x="40284" y="222"/>
                  <a:pt x="40062" y="0"/>
                  <a:pt x="3974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27"/>
          <p:cNvSpPr/>
          <p:nvPr/>
        </p:nvSpPr>
        <p:spPr>
          <a:xfrm>
            <a:off x="3948036" y="2011884"/>
            <a:ext cx="1292714" cy="466492"/>
          </a:xfrm>
          <a:custGeom>
            <a:avLst/>
            <a:gdLst/>
            <a:ahLst/>
            <a:cxnLst/>
            <a:rect l="l" t="t" r="r" b="b"/>
            <a:pathLst>
              <a:path w="40284" h="14537" extrusionOk="0">
                <a:moveTo>
                  <a:pt x="28344" y="1"/>
                </a:moveTo>
                <a:cubicBezTo>
                  <a:pt x="28059" y="1"/>
                  <a:pt x="27806" y="222"/>
                  <a:pt x="27806" y="539"/>
                </a:cubicBezTo>
                <a:lnTo>
                  <a:pt x="27806" y="13460"/>
                </a:lnTo>
                <a:lnTo>
                  <a:pt x="539" y="13460"/>
                </a:lnTo>
                <a:cubicBezTo>
                  <a:pt x="254" y="13460"/>
                  <a:pt x="1" y="13713"/>
                  <a:pt x="1" y="13998"/>
                </a:cubicBezTo>
                <a:cubicBezTo>
                  <a:pt x="1" y="14315"/>
                  <a:pt x="254" y="14537"/>
                  <a:pt x="539" y="14537"/>
                </a:cubicBezTo>
                <a:lnTo>
                  <a:pt x="28344" y="14537"/>
                </a:lnTo>
                <a:cubicBezTo>
                  <a:pt x="28661" y="14537"/>
                  <a:pt x="28915" y="14315"/>
                  <a:pt x="28915" y="13998"/>
                </a:cubicBezTo>
                <a:lnTo>
                  <a:pt x="28915" y="1077"/>
                </a:lnTo>
                <a:lnTo>
                  <a:pt x="39745" y="1077"/>
                </a:lnTo>
                <a:cubicBezTo>
                  <a:pt x="40062" y="1077"/>
                  <a:pt x="40284" y="824"/>
                  <a:pt x="40284" y="539"/>
                </a:cubicBezTo>
                <a:cubicBezTo>
                  <a:pt x="40284" y="222"/>
                  <a:pt x="40062" y="1"/>
                  <a:pt x="397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27"/>
          <p:cNvSpPr/>
          <p:nvPr/>
        </p:nvSpPr>
        <p:spPr>
          <a:xfrm>
            <a:off x="3948036" y="2797448"/>
            <a:ext cx="1292714" cy="35620"/>
          </a:xfrm>
          <a:custGeom>
            <a:avLst/>
            <a:gdLst/>
            <a:ahLst/>
            <a:cxnLst/>
            <a:rect l="l" t="t" r="r" b="b"/>
            <a:pathLst>
              <a:path w="40284" h="1110" extrusionOk="0">
                <a:moveTo>
                  <a:pt x="539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56"/>
                  <a:pt x="254" y="1109"/>
                  <a:pt x="539" y="1109"/>
                </a:cubicBezTo>
                <a:lnTo>
                  <a:pt x="39745" y="1109"/>
                </a:lnTo>
                <a:cubicBezTo>
                  <a:pt x="40062" y="1109"/>
                  <a:pt x="40284" y="856"/>
                  <a:pt x="40284" y="571"/>
                </a:cubicBezTo>
                <a:cubicBezTo>
                  <a:pt x="40284" y="254"/>
                  <a:pt x="40062" y="1"/>
                  <a:pt x="397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27"/>
          <p:cNvSpPr/>
          <p:nvPr/>
        </p:nvSpPr>
        <p:spPr>
          <a:xfrm>
            <a:off x="3948036" y="3505802"/>
            <a:ext cx="1292714" cy="900413"/>
          </a:xfrm>
          <a:custGeom>
            <a:avLst/>
            <a:gdLst/>
            <a:ahLst/>
            <a:cxnLst/>
            <a:rect l="l" t="t" r="r" b="b"/>
            <a:pathLst>
              <a:path w="40284" h="28059" extrusionOk="0">
                <a:moveTo>
                  <a:pt x="539" y="0"/>
                </a:moveTo>
                <a:cubicBezTo>
                  <a:pt x="254" y="0"/>
                  <a:pt x="1" y="253"/>
                  <a:pt x="1" y="570"/>
                </a:cubicBezTo>
                <a:cubicBezTo>
                  <a:pt x="1" y="855"/>
                  <a:pt x="254" y="1108"/>
                  <a:pt x="539" y="1108"/>
                </a:cubicBezTo>
                <a:lnTo>
                  <a:pt x="20522" y="1108"/>
                </a:lnTo>
                <a:lnTo>
                  <a:pt x="20522" y="27489"/>
                </a:lnTo>
                <a:cubicBezTo>
                  <a:pt x="20522" y="27805"/>
                  <a:pt x="20776" y="28059"/>
                  <a:pt x="21061" y="28059"/>
                </a:cubicBezTo>
                <a:lnTo>
                  <a:pt x="39745" y="28059"/>
                </a:lnTo>
                <a:cubicBezTo>
                  <a:pt x="40062" y="28059"/>
                  <a:pt x="40284" y="27805"/>
                  <a:pt x="40284" y="27489"/>
                </a:cubicBezTo>
                <a:cubicBezTo>
                  <a:pt x="40284" y="27204"/>
                  <a:pt x="40062" y="26950"/>
                  <a:pt x="39745" y="26950"/>
                </a:cubicBezTo>
                <a:lnTo>
                  <a:pt x="21631" y="26950"/>
                </a:lnTo>
                <a:lnTo>
                  <a:pt x="21631" y="570"/>
                </a:lnTo>
                <a:cubicBezTo>
                  <a:pt x="21631" y="253"/>
                  <a:pt x="21377" y="0"/>
                  <a:pt x="2106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27"/>
          <p:cNvSpPr/>
          <p:nvPr/>
        </p:nvSpPr>
        <p:spPr>
          <a:xfrm>
            <a:off x="3948036" y="3152138"/>
            <a:ext cx="1292714" cy="467487"/>
          </a:xfrm>
          <a:custGeom>
            <a:avLst/>
            <a:gdLst/>
            <a:ahLst/>
            <a:cxnLst/>
            <a:rect l="l" t="t" r="r" b="b"/>
            <a:pathLst>
              <a:path w="40284" h="14568" extrusionOk="0">
                <a:moveTo>
                  <a:pt x="539" y="0"/>
                </a:moveTo>
                <a:cubicBezTo>
                  <a:pt x="254" y="0"/>
                  <a:pt x="1" y="254"/>
                  <a:pt x="1" y="539"/>
                </a:cubicBezTo>
                <a:cubicBezTo>
                  <a:pt x="1" y="855"/>
                  <a:pt x="254" y="1077"/>
                  <a:pt x="539" y="1077"/>
                </a:cubicBezTo>
                <a:lnTo>
                  <a:pt x="27806" y="1077"/>
                </a:lnTo>
                <a:lnTo>
                  <a:pt x="27806" y="14030"/>
                </a:lnTo>
                <a:cubicBezTo>
                  <a:pt x="27806" y="14315"/>
                  <a:pt x="28059" y="14568"/>
                  <a:pt x="28344" y="14568"/>
                </a:cubicBezTo>
                <a:lnTo>
                  <a:pt x="39745" y="14568"/>
                </a:lnTo>
                <a:cubicBezTo>
                  <a:pt x="40062" y="14568"/>
                  <a:pt x="40284" y="14315"/>
                  <a:pt x="40284" y="14030"/>
                </a:cubicBezTo>
                <a:cubicBezTo>
                  <a:pt x="40284" y="13713"/>
                  <a:pt x="40062" y="13460"/>
                  <a:pt x="39745" y="13460"/>
                </a:cubicBezTo>
                <a:lnTo>
                  <a:pt x="28915" y="13460"/>
                </a:lnTo>
                <a:lnTo>
                  <a:pt x="28915" y="539"/>
                </a:lnTo>
                <a:cubicBezTo>
                  <a:pt x="28915" y="254"/>
                  <a:pt x="28661" y="0"/>
                  <a:pt x="2834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27"/>
          <p:cNvSpPr/>
          <p:nvPr/>
        </p:nvSpPr>
        <p:spPr>
          <a:xfrm>
            <a:off x="5223453" y="89399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27"/>
          <p:cNvSpPr/>
          <p:nvPr/>
        </p:nvSpPr>
        <p:spPr>
          <a:xfrm>
            <a:off x="5223453" y="168058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27"/>
          <p:cNvSpPr/>
          <p:nvPr/>
        </p:nvSpPr>
        <p:spPr>
          <a:xfrm>
            <a:off x="5223453" y="246717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6"/>
                  <a:pt x="0" y="10863"/>
                </a:cubicBezTo>
                <a:cubicBezTo>
                  <a:pt x="0" y="16848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27"/>
          <p:cNvSpPr/>
          <p:nvPr/>
        </p:nvSpPr>
        <p:spPr>
          <a:xfrm>
            <a:off x="5223453" y="325376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5"/>
                  <a:pt x="0" y="10831"/>
                </a:cubicBezTo>
                <a:cubicBezTo>
                  <a:pt x="0" y="16848"/>
                  <a:pt x="4877" y="21693"/>
                  <a:pt x="10863" y="21693"/>
                </a:cubicBezTo>
                <a:lnTo>
                  <a:pt x="107960" y="21693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27"/>
          <p:cNvSpPr/>
          <p:nvPr/>
        </p:nvSpPr>
        <p:spPr>
          <a:xfrm>
            <a:off x="5223453" y="4040325"/>
            <a:ext cx="3464468" cy="696193"/>
          </a:xfrm>
          <a:custGeom>
            <a:avLst/>
            <a:gdLst/>
            <a:ahLst/>
            <a:cxnLst/>
            <a:rect l="l" t="t" r="r" b="b"/>
            <a:pathLst>
              <a:path w="107961" h="21695" extrusionOk="0">
                <a:moveTo>
                  <a:pt x="10863" y="1"/>
                </a:moveTo>
                <a:cubicBezTo>
                  <a:pt x="4877" y="1"/>
                  <a:pt x="0" y="4846"/>
                  <a:pt x="0" y="10832"/>
                </a:cubicBezTo>
                <a:cubicBezTo>
                  <a:pt x="0" y="16849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7"/>
          <p:cNvSpPr/>
          <p:nvPr/>
        </p:nvSpPr>
        <p:spPr>
          <a:xfrm>
            <a:off x="457189" y="1838117"/>
            <a:ext cx="3506121" cy="2422763"/>
          </a:xfrm>
          <a:custGeom>
            <a:avLst/>
            <a:gdLst/>
            <a:ahLst/>
            <a:cxnLst/>
            <a:rect l="l" t="t" r="r" b="b"/>
            <a:pathLst>
              <a:path w="109259" h="75499" extrusionOk="0">
                <a:moveTo>
                  <a:pt x="3167" y="0"/>
                </a:moveTo>
                <a:cubicBezTo>
                  <a:pt x="1426" y="0"/>
                  <a:pt x="0" y="1425"/>
                  <a:pt x="0" y="3167"/>
                </a:cubicBezTo>
                <a:lnTo>
                  <a:pt x="0" y="72332"/>
                </a:lnTo>
                <a:cubicBezTo>
                  <a:pt x="0" y="74074"/>
                  <a:pt x="1426" y="75499"/>
                  <a:pt x="3167" y="75499"/>
                </a:cubicBezTo>
                <a:lnTo>
                  <a:pt x="106092" y="75499"/>
                </a:lnTo>
                <a:cubicBezTo>
                  <a:pt x="107834" y="75499"/>
                  <a:pt x="109259" y="74074"/>
                  <a:pt x="109259" y="72332"/>
                </a:cubicBezTo>
                <a:lnTo>
                  <a:pt x="109259" y="3167"/>
                </a:lnTo>
                <a:cubicBezTo>
                  <a:pt x="109259" y="1425"/>
                  <a:pt x="107834" y="0"/>
                  <a:pt x="10609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7"/>
          <p:cNvSpPr/>
          <p:nvPr/>
        </p:nvSpPr>
        <p:spPr>
          <a:xfrm>
            <a:off x="457189" y="3804560"/>
            <a:ext cx="3506121" cy="456320"/>
          </a:xfrm>
          <a:custGeom>
            <a:avLst/>
            <a:gdLst/>
            <a:ahLst/>
            <a:cxnLst/>
            <a:rect l="l" t="t" r="r" b="b"/>
            <a:pathLst>
              <a:path w="109259" h="14220" extrusionOk="0">
                <a:moveTo>
                  <a:pt x="0" y="1"/>
                </a:moveTo>
                <a:lnTo>
                  <a:pt x="0" y="11053"/>
                </a:lnTo>
                <a:cubicBezTo>
                  <a:pt x="0" y="12795"/>
                  <a:pt x="1426" y="14220"/>
                  <a:pt x="3167" y="14220"/>
                </a:cubicBezTo>
                <a:lnTo>
                  <a:pt x="106092" y="14220"/>
                </a:lnTo>
                <a:cubicBezTo>
                  <a:pt x="107834" y="14220"/>
                  <a:pt x="109259" y="12795"/>
                  <a:pt x="109259" y="11053"/>
                </a:cubicBezTo>
                <a:lnTo>
                  <a:pt x="109259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27"/>
          <p:cNvSpPr/>
          <p:nvPr/>
        </p:nvSpPr>
        <p:spPr>
          <a:xfrm>
            <a:off x="559813" y="1929574"/>
            <a:ext cx="3300874" cy="1771368"/>
          </a:xfrm>
          <a:custGeom>
            <a:avLst/>
            <a:gdLst/>
            <a:ahLst/>
            <a:cxnLst/>
            <a:rect l="l" t="t" r="r" b="b"/>
            <a:pathLst>
              <a:path w="102863" h="55200" extrusionOk="0">
                <a:moveTo>
                  <a:pt x="1" y="1"/>
                </a:moveTo>
                <a:lnTo>
                  <a:pt x="1" y="55199"/>
                </a:lnTo>
                <a:lnTo>
                  <a:pt x="102862" y="55199"/>
                </a:lnTo>
                <a:lnTo>
                  <a:pt x="102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27"/>
          <p:cNvSpPr/>
          <p:nvPr/>
        </p:nvSpPr>
        <p:spPr>
          <a:xfrm>
            <a:off x="1792550" y="4260848"/>
            <a:ext cx="835399" cy="176880"/>
          </a:xfrm>
          <a:custGeom>
            <a:avLst/>
            <a:gdLst/>
            <a:ahLst/>
            <a:cxnLst/>
            <a:rect l="l" t="t" r="r" b="b"/>
            <a:pathLst>
              <a:path w="26033" h="5512" extrusionOk="0">
                <a:moveTo>
                  <a:pt x="1" y="1"/>
                </a:moveTo>
                <a:lnTo>
                  <a:pt x="1" y="5511"/>
                </a:lnTo>
                <a:lnTo>
                  <a:pt x="26033" y="5511"/>
                </a:lnTo>
                <a:lnTo>
                  <a:pt x="26033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27"/>
          <p:cNvSpPr/>
          <p:nvPr/>
        </p:nvSpPr>
        <p:spPr>
          <a:xfrm>
            <a:off x="1380964" y="4437696"/>
            <a:ext cx="1658572" cy="140265"/>
          </a:xfrm>
          <a:custGeom>
            <a:avLst/>
            <a:gdLst/>
            <a:ahLst/>
            <a:cxnLst/>
            <a:rect l="l" t="t" r="r" b="b"/>
            <a:pathLst>
              <a:path w="51685" h="4371" extrusionOk="0">
                <a:moveTo>
                  <a:pt x="4371" y="0"/>
                </a:moveTo>
                <a:cubicBezTo>
                  <a:pt x="1964" y="0"/>
                  <a:pt x="1" y="1932"/>
                  <a:pt x="1" y="4371"/>
                </a:cubicBezTo>
                <a:lnTo>
                  <a:pt x="51685" y="4371"/>
                </a:lnTo>
                <a:cubicBezTo>
                  <a:pt x="51685" y="1932"/>
                  <a:pt x="49721" y="0"/>
                  <a:pt x="4731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27"/>
          <p:cNvSpPr/>
          <p:nvPr/>
        </p:nvSpPr>
        <p:spPr>
          <a:xfrm>
            <a:off x="1792550" y="4260848"/>
            <a:ext cx="835399" cy="51890"/>
          </a:xfrm>
          <a:custGeom>
            <a:avLst/>
            <a:gdLst/>
            <a:ahLst/>
            <a:cxnLst/>
            <a:rect l="l" t="t" r="r" b="b"/>
            <a:pathLst>
              <a:path w="26033" h="1617" extrusionOk="0">
                <a:moveTo>
                  <a:pt x="1" y="1"/>
                </a:moveTo>
                <a:lnTo>
                  <a:pt x="1" y="1616"/>
                </a:lnTo>
                <a:lnTo>
                  <a:pt x="26033" y="1616"/>
                </a:lnTo>
                <a:lnTo>
                  <a:pt x="26033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27"/>
          <p:cNvSpPr/>
          <p:nvPr/>
        </p:nvSpPr>
        <p:spPr>
          <a:xfrm>
            <a:off x="559813" y="1929574"/>
            <a:ext cx="3300874" cy="354691"/>
          </a:xfrm>
          <a:custGeom>
            <a:avLst/>
            <a:gdLst/>
            <a:ahLst/>
            <a:cxnLst/>
            <a:rect l="l" t="t" r="r" b="b"/>
            <a:pathLst>
              <a:path w="102863" h="11053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K</a:t>
            </a:r>
            <a:r>
              <a:rPr lang="id-ID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eamanan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7" name="Google Shape;2337;p27"/>
          <p:cNvSpPr/>
          <p:nvPr/>
        </p:nvSpPr>
        <p:spPr>
          <a:xfrm>
            <a:off x="559813" y="2284264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Kinerja</a:t>
            </a:r>
            <a:endParaRPr lang="en-ID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8" name="Google Shape;2338;p27"/>
          <p:cNvSpPr/>
          <p:nvPr/>
        </p:nvSpPr>
        <p:spPr>
          <a:xfrm>
            <a:off x="559813" y="2637896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Ketersediaan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9" name="Google Shape;2339;p27"/>
          <p:cNvSpPr/>
          <p:nvPr/>
        </p:nvSpPr>
        <p:spPr>
          <a:xfrm>
            <a:off x="559813" y="2992587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Skalabilitas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0" name="Google Shape;2340;p27"/>
          <p:cNvSpPr/>
          <p:nvPr/>
        </p:nvSpPr>
        <p:spPr>
          <a:xfrm>
            <a:off x="559813" y="3346219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Keberlanjutan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1" name="Google Shape;2341;p27"/>
          <p:cNvSpPr/>
          <p:nvPr/>
        </p:nvSpPr>
        <p:spPr>
          <a:xfrm>
            <a:off x="5478362" y="1827134"/>
            <a:ext cx="368939" cy="417363"/>
          </a:xfrm>
          <a:custGeom>
            <a:avLst/>
            <a:gdLst/>
            <a:ahLst/>
            <a:cxnLst/>
            <a:rect l="l" t="t" r="r" b="b"/>
            <a:pathLst>
              <a:path w="11497" h="13006" extrusionOk="0">
                <a:moveTo>
                  <a:pt x="11085" y="496"/>
                </a:moveTo>
                <a:lnTo>
                  <a:pt x="11085" y="9110"/>
                </a:lnTo>
                <a:cubicBezTo>
                  <a:pt x="11085" y="9839"/>
                  <a:pt x="10198" y="10409"/>
                  <a:pt x="9058" y="10409"/>
                </a:cubicBezTo>
                <a:cubicBezTo>
                  <a:pt x="7950" y="10409"/>
                  <a:pt x="7063" y="9839"/>
                  <a:pt x="7063" y="9110"/>
                </a:cubicBezTo>
                <a:cubicBezTo>
                  <a:pt x="7063" y="8414"/>
                  <a:pt x="7950" y="7844"/>
                  <a:pt x="9058" y="7844"/>
                </a:cubicBezTo>
                <a:cubicBezTo>
                  <a:pt x="9596" y="7844"/>
                  <a:pt x="10071" y="7970"/>
                  <a:pt x="10451" y="8192"/>
                </a:cubicBezTo>
                <a:cubicBezTo>
                  <a:pt x="10483" y="8208"/>
                  <a:pt x="10515" y="8216"/>
                  <a:pt x="10546" y="8216"/>
                </a:cubicBezTo>
                <a:cubicBezTo>
                  <a:pt x="10578" y="8216"/>
                  <a:pt x="10610" y="8208"/>
                  <a:pt x="10641" y="8192"/>
                </a:cubicBezTo>
                <a:cubicBezTo>
                  <a:pt x="10705" y="8160"/>
                  <a:pt x="10736" y="8097"/>
                  <a:pt x="10736" y="8034"/>
                </a:cubicBezTo>
                <a:lnTo>
                  <a:pt x="10736" y="3442"/>
                </a:lnTo>
                <a:cubicBezTo>
                  <a:pt x="10736" y="3378"/>
                  <a:pt x="10705" y="3315"/>
                  <a:pt x="10673" y="3283"/>
                </a:cubicBezTo>
                <a:cubicBezTo>
                  <a:pt x="10610" y="3252"/>
                  <a:pt x="10546" y="3252"/>
                  <a:pt x="10483" y="3252"/>
                </a:cubicBezTo>
                <a:lnTo>
                  <a:pt x="4561" y="5215"/>
                </a:lnTo>
                <a:cubicBezTo>
                  <a:pt x="4498" y="5247"/>
                  <a:pt x="4434" y="5342"/>
                  <a:pt x="4434" y="5405"/>
                </a:cubicBezTo>
                <a:lnTo>
                  <a:pt x="4434" y="11327"/>
                </a:lnTo>
                <a:cubicBezTo>
                  <a:pt x="4434" y="12055"/>
                  <a:pt x="3548" y="12626"/>
                  <a:pt x="2407" y="12626"/>
                </a:cubicBezTo>
                <a:cubicBezTo>
                  <a:pt x="1299" y="12626"/>
                  <a:pt x="412" y="12055"/>
                  <a:pt x="412" y="11327"/>
                </a:cubicBezTo>
                <a:cubicBezTo>
                  <a:pt x="412" y="10630"/>
                  <a:pt x="1299" y="10060"/>
                  <a:pt x="2407" y="10060"/>
                </a:cubicBezTo>
                <a:cubicBezTo>
                  <a:pt x="2914" y="10060"/>
                  <a:pt x="3421" y="10187"/>
                  <a:pt x="3801" y="10409"/>
                </a:cubicBezTo>
                <a:cubicBezTo>
                  <a:pt x="3833" y="10425"/>
                  <a:pt x="3864" y="10432"/>
                  <a:pt x="3896" y="10432"/>
                </a:cubicBezTo>
                <a:cubicBezTo>
                  <a:pt x="3928" y="10432"/>
                  <a:pt x="3959" y="10425"/>
                  <a:pt x="3991" y="10409"/>
                </a:cubicBezTo>
                <a:cubicBezTo>
                  <a:pt x="4054" y="10377"/>
                  <a:pt x="4086" y="10314"/>
                  <a:pt x="4086" y="10250"/>
                </a:cubicBezTo>
                <a:lnTo>
                  <a:pt x="4086" y="2808"/>
                </a:lnTo>
                <a:lnTo>
                  <a:pt x="11085" y="496"/>
                </a:lnTo>
                <a:close/>
                <a:moveTo>
                  <a:pt x="11290" y="0"/>
                </a:moveTo>
                <a:cubicBezTo>
                  <a:pt x="11264" y="0"/>
                  <a:pt x="11238" y="8"/>
                  <a:pt x="11211" y="21"/>
                </a:cubicBezTo>
                <a:lnTo>
                  <a:pt x="3833" y="2460"/>
                </a:lnTo>
                <a:cubicBezTo>
                  <a:pt x="3769" y="2491"/>
                  <a:pt x="3706" y="2586"/>
                  <a:pt x="3706" y="2650"/>
                </a:cubicBezTo>
                <a:lnTo>
                  <a:pt x="3706" y="9902"/>
                </a:lnTo>
                <a:cubicBezTo>
                  <a:pt x="3326" y="9744"/>
                  <a:pt x="2883" y="9649"/>
                  <a:pt x="2407" y="9649"/>
                </a:cubicBezTo>
                <a:cubicBezTo>
                  <a:pt x="1077" y="9649"/>
                  <a:pt x="1" y="10377"/>
                  <a:pt x="1" y="11327"/>
                </a:cubicBezTo>
                <a:cubicBezTo>
                  <a:pt x="1" y="12277"/>
                  <a:pt x="1077" y="13006"/>
                  <a:pt x="2407" y="13006"/>
                </a:cubicBezTo>
                <a:cubicBezTo>
                  <a:pt x="3769" y="13006"/>
                  <a:pt x="4846" y="12277"/>
                  <a:pt x="4846" y="11327"/>
                </a:cubicBezTo>
                <a:lnTo>
                  <a:pt x="4846" y="5563"/>
                </a:lnTo>
                <a:lnTo>
                  <a:pt x="10356" y="3727"/>
                </a:lnTo>
                <a:lnTo>
                  <a:pt x="10356" y="7685"/>
                </a:lnTo>
                <a:cubicBezTo>
                  <a:pt x="9976" y="7527"/>
                  <a:pt x="9533" y="7432"/>
                  <a:pt x="9058" y="7432"/>
                </a:cubicBezTo>
                <a:cubicBezTo>
                  <a:pt x="7728" y="7432"/>
                  <a:pt x="6651" y="8192"/>
                  <a:pt x="6651" y="9110"/>
                </a:cubicBezTo>
                <a:cubicBezTo>
                  <a:pt x="6651" y="10060"/>
                  <a:pt x="7728" y="10789"/>
                  <a:pt x="9058" y="10789"/>
                </a:cubicBezTo>
                <a:cubicBezTo>
                  <a:pt x="10420" y="10789"/>
                  <a:pt x="11497" y="10060"/>
                  <a:pt x="11497" y="9110"/>
                </a:cubicBezTo>
                <a:lnTo>
                  <a:pt x="11497" y="211"/>
                </a:lnTo>
                <a:cubicBezTo>
                  <a:pt x="11497" y="148"/>
                  <a:pt x="11465" y="85"/>
                  <a:pt x="11402" y="53"/>
                </a:cubicBezTo>
                <a:cubicBezTo>
                  <a:pt x="11364" y="16"/>
                  <a:pt x="11327" y="0"/>
                  <a:pt x="1129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27"/>
          <p:cNvSpPr/>
          <p:nvPr/>
        </p:nvSpPr>
        <p:spPr>
          <a:xfrm>
            <a:off x="5449898" y="1091158"/>
            <a:ext cx="425866" cy="302865"/>
          </a:xfrm>
          <a:custGeom>
            <a:avLst/>
            <a:gdLst/>
            <a:ahLst/>
            <a:cxnLst/>
            <a:rect l="l" t="t" r="r" b="b"/>
            <a:pathLst>
              <a:path w="13271" h="9438" extrusionOk="0">
                <a:moveTo>
                  <a:pt x="8140" y="412"/>
                </a:moveTo>
                <a:cubicBezTo>
                  <a:pt x="9882" y="412"/>
                  <a:pt x="11338" y="1837"/>
                  <a:pt x="11338" y="3611"/>
                </a:cubicBezTo>
                <a:cubicBezTo>
                  <a:pt x="11338" y="3801"/>
                  <a:pt x="11307" y="3991"/>
                  <a:pt x="11275" y="4181"/>
                </a:cubicBezTo>
                <a:cubicBezTo>
                  <a:pt x="11275" y="4276"/>
                  <a:pt x="11307" y="4339"/>
                  <a:pt x="11402" y="4403"/>
                </a:cubicBezTo>
                <a:cubicBezTo>
                  <a:pt x="12289" y="4814"/>
                  <a:pt x="12859" y="5669"/>
                  <a:pt x="12859" y="6619"/>
                </a:cubicBezTo>
                <a:cubicBezTo>
                  <a:pt x="12859" y="7950"/>
                  <a:pt x="11750" y="9058"/>
                  <a:pt x="10388" y="9058"/>
                </a:cubicBezTo>
                <a:lnTo>
                  <a:pt x="2851" y="9058"/>
                </a:lnTo>
                <a:cubicBezTo>
                  <a:pt x="1711" y="9058"/>
                  <a:pt x="698" y="8235"/>
                  <a:pt x="476" y="7094"/>
                </a:cubicBezTo>
                <a:lnTo>
                  <a:pt x="444" y="6999"/>
                </a:lnTo>
                <a:cubicBezTo>
                  <a:pt x="413" y="6873"/>
                  <a:pt x="381" y="6746"/>
                  <a:pt x="381" y="6619"/>
                </a:cubicBezTo>
                <a:cubicBezTo>
                  <a:pt x="381" y="5669"/>
                  <a:pt x="951" y="4814"/>
                  <a:pt x="1806" y="4403"/>
                </a:cubicBezTo>
                <a:cubicBezTo>
                  <a:pt x="1869" y="4371"/>
                  <a:pt x="1933" y="4308"/>
                  <a:pt x="1933" y="4244"/>
                </a:cubicBezTo>
                <a:cubicBezTo>
                  <a:pt x="1964" y="3484"/>
                  <a:pt x="2344" y="2787"/>
                  <a:pt x="2978" y="2344"/>
                </a:cubicBezTo>
                <a:cubicBezTo>
                  <a:pt x="3389" y="2059"/>
                  <a:pt x="3865" y="1901"/>
                  <a:pt x="4371" y="1901"/>
                </a:cubicBezTo>
                <a:cubicBezTo>
                  <a:pt x="4625" y="1901"/>
                  <a:pt x="4910" y="1964"/>
                  <a:pt x="5163" y="2027"/>
                </a:cubicBezTo>
                <a:cubicBezTo>
                  <a:pt x="5188" y="2036"/>
                  <a:pt x="5214" y="2040"/>
                  <a:pt x="5238" y="2040"/>
                </a:cubicBezTo>
                <a:cubicBezTo>
                  <a:pt x="5304" y="2040"/>
                  <a:pt x="5361" y="2010"/>
                  <a:pt x="5385" y="1964"/>
                </a:cubicBezTo>
                <a:cubicBezTo>
                  <a:pt x="5986" y="982"/>
                  <a:pt x="7031" y="412"/>
                  <a:pt x="8140" y="412"/>
                </a:cubicBezTo>
                <a:close/>
                <a:moveTo>
                  <a:pt x="8140" y="1"/>
                </a:moveTo>
                <a:cubicBezTo>
                  <a:pt x="6936" y="1"/>
                  <a:pt x="5796" y="634"/>
                  <a:pt x="5131" y="1616"/>
                </a:cubicBezTo>
                <a:cubicBezTo>
                  <a:pt x="4873" y="1546"/>
                  <a:pt x="4612" y="1511"/>
                  <a:pt x="4353" y="1511"/>
                </a:cubicBezTo>
                <a:cubicBezTo>
                  <a:pt x="3787" y="1511"/>
                  <a:pt x="3234" y="1680"/>
                  <a:pt x="2756" y="2027"/>
                </a:cubicBezTo>
                <a:cubicBezTo>
                  <a:pt x="2059" y="2502"/>
                  <a:pt x="1616" y="3263"/>
                  <a:pt x="1553" y="4118"/>
                </a:cubicBezTo>
                <a:cubicBezTo>
                  <a:pt x="603" y="4593"/>
                  <a:pt x="1" y="5574"/>
                  <a:pt x="1" y="6619"/>
                </a:cubicBezTo>
                <a:cubicBezTo>
                  <a:pt x="1" y="6778"/>
                  <a:pt x="33" y="6936"/>
                  <a:pt x="64" y="7094"/>
                </a:cubicBezTo>
                <a:lnTo>
                  <a:pt x="96" y="7158"/>
                </a:lnTo>
                <a:cubicBezTo>
                  <a:pt x="349" y="8488"/>
                  <a:pt x="1521" y="9438"/>
                  <a:pt x="2851" y="9438"/>
                </a:cubicBezTo>
                <a:lnTo>
                  <a:pt x="10388" y="9438"/>
                </a:lnTo>
                <a:cubicBezTo>
                  <a:pt x="11972" y="9438"/>
                  <a:pt x="13270" y="8171"/>
                  <a:pt x="13270" y="6619"/>
                </a:cubicBezTo>
                <a:cubicBezTo>
                  <a:pt x="13270" y="5574"/>
                  <a:pt x="12637" y="4593"/>
                  <a:pt x="11687" y="4086"/>
                </a:cubicBezTo>
                <a:cubicBezTo>
                  <a:pt x="11718" y="3928"/>
                  <a:pt x="11718" y="3769"/>
                  <a:pt x="11718" y="3611"/>
                </a:cubicBezTo>
                <a:cubicBezTo>
                  <a:pt x="11718" y="1616"/>
                  <a:pt x="10103" y="1"/>
                  <a:pt x="8140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3" name="Google Shape;2343;p27"/>
          <p:cNvGrpSpPr/>
          <p:nvPr/>
        </p:nvGrpSpPr>
        <p:grpSpPr>
          <a:xfrm>
            <a:off x="5468190" y="4212584"/>
            <a:ext cx="389284" cy="351161"/>
            <a:chOff x="5623840" y="4212584"/>
            <a:chExt cx="389284" cy="351161"/>
          </a:xfrm>
        </p:grpSpPr>
        <p:sp>
          <p:nvSpPr>
            <p:cNvPr id="2344" name="Google Shape;2344;p27"/>
            <p:cNvSpPr/>
            <p:nvPr/>
          </p:nvSpPr>
          <p:spPr>
            <a:xfrm>
              <a:off x="5679740" y="4347234"/>
              <a:ext cx="277482" cy="216511"/>
            </a:xfrm>
            <a:custGeom>
              <a:avLst/>
              <a:gdLst/>
              <a:ahLst/>
              <a:cxnLst/>
              <a:rect l="l" t="t" r="r" b="b"/>
              <a:pathLst>
                <a:path w="8647" h="6747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6556"/>
                  </a:lnTo>
                  <a:cubicBezTo>
                    <a:pt x="1" y="6651"/>
                    <a:pt x="96" y="6746"/>
                    <a:pt x="191" y="6746"/>
                  </a:cubicBezTo>
                  <a:lnTo>
                    <a:pt x="8456" y="6746"/>
                  </a:lnTo>
                  <a:cubicBezTo>
                    <a:pt x="8551" y="6746"/>
                    <a:pt x="8646" y="6651"/>
                    <a:pt x="8646" y="6556"/>
                  </a:cubicBezTo>
                  <a:lnTo>
                    <a:pt x="8646" y="191"/>
                  </a:lnTo>
                  <a:cubicBezTo>
                    <a:pt x="8646" y="64"/>
                    <a:pt x="8551" y="1"/>
                    <a:pt x="8456" y="1"/>
                  </a:cubicBezTo>
                  <a:cubicBezTo>
                    <a:pt x="8330" y="1"/>
                    <a:pt x="8235" y="64"/>
                    <a:pt x="8235" y="191"/>
                  </a:cubicBezTo>
                  <a:lnTo>
                    <a:pt x="8235" y="6366"/>
                  </a:lnTo>
                  <a:lnTo>
                    <a:pt x="381" y="6366"/>
                  </a:ln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623840" y="4212584"/>
              <a:ext cx="389284" cy="199985"/>
            </a:xfrm>
            <a:custGeom>
              <a:avLst/>
              <a:gdLst/>
              <a:ahLst/>
              <a:cxnLst/>
              <a:rect l="l" t="t" r="r" b="b"/>
              <a:pathLst>
                <a:path w="12131" h="6232" extrusionOk="0">
                  <a:moveTo>
                    <a:pt x="6066" y="1"/>
                  </a:moveTo>
                  <a:cubicBezTo>
                    <a:pt x="6018" y="1"/>
                    <a:pt x="5971" y="17"/>
                    <a:pt x="5923" y="48"/>
                  </a:cubicBezTo>
                  <a:lnTo>
                    <a:pt x="96" y="5875"/>
                  </a:lnTo>
                  <a:cubicBezTo>
                    <a:pt x="1" y="5970"/>
                    <a:pt x="1" y="6097"/>
                    <a:pt x="96" y="6160"/>
                  </a:cubicBezTo>
                  <a:cubicBezTo>
                    <a:pt x="128" y="6192"/>
                    <a:pt x="191" y="6224"/>
                    <a:pt x="223" y="6224"/>
                  </a:cubicBezTo>
                  <a:cubicBezTo>
                    <a:pt x="286" y="6224"/>
                    <a:pt x="349" y="6192"/>
                    <a:pt x="381" y="6160"/>
                  </a:cubicBezTo>
                  <a:lnTo>
                    <a:pt x="6050" y="492"/>
                  </a:lnTo>
                  <a:lnTo>
                    <a:pt x="11750" y="6160"/>
                  </a:lnTo>
                  <a:cubicBezTo>
                    <a:pt x="11798" y="6208"/>
                    <a:pt x="11853" y="6232"/>
                    <a:pt x="11905" y="6232"/>
                  </a:cubicBezTo>
                  <a:cubicBezTo>
                    <a:pt x="11956" y="6232"/>
                    <a:pt x="12004" y="6208"/>
                    <a:pt x="12035" y="6160"/>
                  </a:cubicBezTo>
                  <a:cubicBezTo>
                    <a:pt x="12130" y="6097"/>
                    <a:pt x="12130" y="5970"/>
                    <a:pt x="12035" y="5875"/>
                  </a:cubicBezTo>
                  <a:lnTo>
                    <a:pt x="6208" y="48"/>
                  </a:lnTo>
                  <a:cubicBezTo>
                    <a:pt x="6161" y="17"/>
                    <a:pt x="6113" y="1"/>
                    <a:pt x="606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755954" y="4399059"/>
              <a:ext cx="125055" cy="164686"/>
            </a:xfrm>
            <a:custGeom>
              <a:avLst/>
              <a:gdLst/>
              <a:ahLst/>
              <a:cxnLst/>
              <a:rect l="l" t="t" r="r" b="b"/>
              <a:pathLst>
                <a:path w="3897" h="5132" extrusionOk="0">
                  <a:moveTo>
                    <a:pt x="3485" y="381"/>
                  </a:moveTo>
                  <a:lnTo>
                    <a:pt x="3485" y="4751"/>
                  </a:lnTo>
                  <a:lnTo>
                    <a:pt x="381" y="4751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941"/>
                  </a:lnTo>
                  <a:cubicBezTo>
                    <a:pt x="1" y="5036"/>
                    <a:pt x="96" y="5131"/>
                    <a:pt x="191" y="5131"/>
                  </a:cubicBezTo>
                  <a:lnTo>
                    <a:pt x="3706" y="5131"/>
                  </a:lnTo>
                  <a:cubicBezTo>
                    <a:pt x="3801" y="5131"/>
                    <a:pt x="3896" y="5036"/>
                    <a:pt x="3896" y="4941"/>
                  </a:cubicBezTo>
                  <a:lnTo>
                    <a:pt x="3896" y="191"/>
                  </a:lnTo>
                  <a:cubicBezTo>
                    <a:pt x="3896" y="96"/>
                    <a:pt x="3801" y="1"/>
                    <a:pt x="370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7" name="Google Shape;2347;p27"/>
          <p:cNvGrpSpPr/>
          <p:nvPr/>
        </p:nvGrpSpPr>
        <p:grpSpPr>
          <a:xfrm>
            <a:off x="5472265" y="2677607"/>
            <a:ext cx="380106" cy="317113"/>
            <a:chOff x="5627915" y="2648069"/>
            <a:chExt cx="380106" cy="317113"/>
          </a:xfrm>
        </p:grpSpPr>
        <p:sp>
          <p:nvSpPr>
            <p:cNvPr id="2348" name="Google Shape;2348;p27"/>
            <p:cNvSpPr/>
            <p:nvPr/>
          </p:nvSpPr>
          <p:spPr>
            <a:xfrm>
              <a:off x="5627915" y="2648069"/>
              <a:ext cx="380106" cy="317113"/>
            </a:xfrm>
            <a:custGeom>
              <a:avLst/>
              <a:gdLst/>
              <a:ahLst/>
              <a:cxnLst/>
              <a:rect l="l" t="t" r="r" b="b"/>
              <a:pathLst>
                <a:path w="11845" h="9882" extrusionOk="0">
                  <a:moveTo>
                    <a:pt x="11465" y="380"/>
                  </a:moveTo>
                  <a:lnTo>
                    <a:pt x="11465" y="7063"/>
                  </a:lnTo>
                  <a:lnTo>
                    <a:pt x="3643" y="7063"/>
                  </a:lnTo>
                  <a:cubicBezTo>
                    <a:pt x="3579" y="7063"/>
                    <a:pt x="3516" y="7094"/>
                    <a:pt x="3484" y="7126"/>
                  </a:cubicBezTo>
                  <a:lnTo>
                    <a:pt x="1521" y="9153"/>
                  </a:lnTo>
                  <a:lnTo>
                    <a:pt x="1711" y="7284"/>
                  </a:lnTo>
                  <a:cubicBezTo>
                    <a:pt x="1711" y="7221"/>
                    <a:pt x="1679" y="7158"/>
                    <a:pt x="1647" y="7126"/>
                  </a:cubicBezTo>
                  <a:cubicBezTo>
                    <a:pt x="1616" y="7094"/>
                    <a:pt x="1552" y="7063"/>
                    <a:pt x="1489" y="7063"/>
                  </a:cubicBezTo>
                  <a:lnTo>
                    <a:pt x="412" y="7063"/>
                  </a:lnTo>
                  <a:lnTo>
                    <a:pt x="412" y="380"/>
                  </a:lnTo>
                  <a:close/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7253"/>
                  </a:lnTo>
                  <a:cubicBezTo>
                    <a:pt x="1" y="7379"/>
                    <a:pt x="96" y="7443"/>
                    <a:pt x="222" y="7443"/>
                  </a:cubicBezTo>
                  <a:lnTo>
                    <a:pt x="1299" y="7443"/>
                  </a:lnTo>
                  <a:lnTo>
                    <a:pt x="1077" y="9659"/>
                  </a:lnTo>
                  <a:cubicBezTo>
                    <a:pt x="1077" y="9754"/>
                    <a:pt x="1109" y="9818"/>
                    <a:pt x="1204" y="9849"/>
                  </a:cubicBezTo>
                  <a:cubicBezTo>
                    <a:pt x="1236" y="9881"/>
                    <a:pt x="1236" y="9881"/>
                    <a:pt x="1267" y="9881"/>
                  </a:cubicBezTo>
                  <a:cubicBezTo>
                    <a:pt x="1331" y="9881"/>
                    <a:pt x="1394" y="9849"/>
                    <a:pt x="1426" y="9818"/>
                  </a:cubicBezTo>
                  <a:lnTo>
                    <a:pt x="3706" y="7443"/>
                  </a:lnTo>
                  <a:lnTo>
                    <a:pt x="11655" y="7443"/>
                  </a:lnTo>
                  <a:cubicBezTo>
                    <a:pt x="11782" y="7443"/>
                    <a:pt x="11845" y="7379"/>
                    <a:pt x="11845" y="7253"/>
                  </a:cubicBezTo>
                  <a:lnTo>
                    <a:pt x="11845" y="190"/>
                  </a:lnTo>
                  <a:cubicBezTo>
                    <a:pt x="11845" y="95"/>
                    <a:pt x="11782" y="0"/>
                    <a:pt x="1165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5697037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45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45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45" y="380"/>
                  </a:cubicBezTo>
                  <a:close/>
                  <a:moveTo>
                    <a:pt x="1045" y="0"/>
                  </a:moveTo>
                  <a:cubicBezTo>
                    <a:pt x="443" y="0"/>
                    <a:pt x="0" y="475"/>
                    <a:pt x="0" y="1045"/>
                  </a:cubicBezTo>
                  <a:cubicBezTo>
                    <a:pt x="0" y="1615"/>
                    <a:pt x="443" y="2090"/>
                    <a:pt x="1045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5785445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14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14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14" y="380"/>
                  </a:cubicBezTo>
                  <a:close/>
                  <a:moveTo>
                    <a:pt x="1014" y="0"/>
                  </a:moveTo>
                  <a:cubicBezTo>
                    <a:pt x="444" y="0"/>
                    <a:pt x="0" y="475"/>
                    <a:pt x="0" y="1045"/>
                  </a:cubicBezTo>
                  <a:cubicBezTo>
                    <a:pt x="0" y="1615"/>
                    <a:pt x="444" y="2090"/>
                    <a:pt x="1014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5872826" y="2725309"/>
              <a:ext cx="67132" cy="67100"/>
            </a:xfrm>
            <a:custGeom>
              <a:avLst/>
              <a:gdLst/>
              <a:ahLst/>
              <a:cxnLst/>
              <a:rect l="l" t="t" r="r" b="b"/>
              <a:pathLst>
                <a:path w="2092" h="2091" extrusionOk="0">
                  <a:moveTo>
                    <a:pt x="1046" y="380"/>
                  </a:moveTo>
                  <a:cubicBezTo>
                    <a:pt x="1394" y="380"/>
                    <a:pt x="1711" y="697"/>
                    <a:pt x="1711" y="1045"/>
                  </a:cubicBezTo>
                  <a:cubicBezTo>
                    <a:pt x="1711" y="1394"/>
                    <a:pt x="1426" y="1679"/>
                    <a:pt x="1046" y="1679"/>
                  </a:cubicBezTo>
                  <a:cubicBezTo>
                    <a:pt x="698" y="1679"/>
                    <a:pt x="413" y="1394"/>
                    <a:pt x="413" y="1045"/>
                  </a:cubicBezTo>
                  <a:cubicBezTo>
                    <a:pt x="413" y="697"/>
                    <a:pt x="698" y="380"/>
                    <a:pt x="1046" y="380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cubicBezTo>
                    <a:pt x="1" y="1615"/>
                    <a:pt x="476" y="2090"/>
                    <a:pt x="1046" y="2090"/>
                  </a:cubicBezTo>
                  <a:cubicBezTo>
                    <a:pt x="1616" y="2090"/>
                    <a:pt x="2091" y="1615"/>
                    <a:pt x="2091" y="1045"/>
                  </a:cubicBezTo>
                  <a:cubicBezTo>
                    <a:pt x="2091" y="475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2" name="Google Shape;2352;p27"/>
          <p:cNvGrpSpPr/>
          <p:nvPr/>
        </p:nvGrpSpPr>
        <p:grpSpPr>
          <a:xfrm>
            <a:off x="5479389" y="3427832"/>
            <a:ext cx="366885" cy="351642"/>
            <a:chOff x="5635039" y="3421438"/>
            <a:chExt cx="366885" cy="351642"/>
          </a:xfrm>
        </p:grpSpPr>
        <p:sp>
          <p:nvSpPr>
            <p:cNvPr id="2353" name="Google Shape;2353;p27"/>
            <p:cNvSpPr/>
            <p:nvPr/>
          </p:nvSpPr>
          <p:spPr>
            <a:xfrm>
              <a:off x="5635039" y="3479360"/>
              <a:ext cx="366885" cy="293720"/>
            </a:xfrm>
            <a:custGeom>
              <a:avLst/>
              <a:gdLst/>
              <a:ahLst/>
              <a:cxnLst/>
              <a:rect l="l" t="t" r="r" b="b"/>
              <a:pathLst>
                <a:path w="11433" h="91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8963"/>
                  </a:lnTo>
                  <a:cubicBezTo>
                    <a:pt x="0" y="9058"/>
                    <a:pt x="95" y="9153"/>
                    <a:pt x="190" y="9153"/>
                  </a:cubicBezTo>
                  <a:lnTo>
                    <a:pt x="11211" y="9153"/>
                  </a:lnTo>
                  <a:cubicBezTo>
                    <a:pt x="11338" y="9153"/>
                    <a:pt x="11433" y="9058"/>
                    <a:pt x="11433" y="8963"/>
                  </a:cubicBezTo>
                  <a:lnTo>
                    <a:pt x="11433" y="191"/>
                  </a:lnTo>
                  <a:cubicBezTo>
                    <a:pt x="11433" y="96"/>
                    <a:pt x="11338" y="1"/>
                    <a:pt x="11211" y="1"/>
                  </a:cubicBezTo>
                  <a:lnTo>
                    <a:pt x="9818" y="1"/>
                  </a:lnTo>
                  <a:cubicBezTo>
                    <a:pt x="9691" y="1"/>
                    <a:pt x="9628" y="96"/>
                    <a:pt x="9628" y="191"/>
                  </a:cubicBezTo>
                  <a:cubicBezTo>
                    <a:pt x="9628" y="317"/>
                    <a:pt x="9691" y="412"/>
                    <a:pt x="9818" y="412"/>
                  </a:cubicBezTo>
                  <a:lnTo>
                    <a:pt x="11021" y="412"/>
                  </a:lnTo>
                  <a:lnTo>
                    <a:pt x="11021" y="8773"/>
                  </a:lnTo>
                  <a:lnTo>
                    <a:pt x="412" y="8773"/>
                  </a:lnTo>
                  <a:lnTo>
                    <a:pt x="412" y="412"/>
                  </a:lnTo>
                  <a:lnTo>
                    <a:pt x="1615" y="412"/>
                  </a:lnTo>
                  <a:cubicBezTo>
                    <a:pt x="1710" y="412"/>
                    <a:pt x="1805" y="317"/>
                    <a:pt x="1805" y="191"/>
                  </a:cubicBezTo>
                  <a:cubicBezTo>
                    <a:pt x="1805" y="96"/>
                    <a:pt x="1710" y="1"/>
                    <a:pt x="1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5725469" y="3479360"/>
              <a:ext cx="186026" cy="13253"/>
            </a:xfrm>
            <a:custGeom>
              <a:avLst/>
              <a:gdLst/>
              <a:ahLst/>
              <a:cxnLst/>
              <a:rect l="l" t="t" r="r" b="b"/>
              <a:pathLst>
                <a:path w="5797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5575" y="412"/>
                  </a:lnTo>
                  <a:cubicBezTo>
                    <a:pt x="5701" y="412"/>
                    <a:pt x="5796" y="317"/>
                    <a:pt x="5796" y="191"/>
                  </a:cubicBezTo>
                  <a:cubicBezTo>
                    <a:pt x="5796" y="96"/>
                    <a:pt x="5701" y="1"/>
                    <a:pt x="55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5680767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394" y="412"/>
                  </a:moveTo>
                  <a:lnTo>
                    <a:pt x="1394" y="2534"/>
                  </a:lnTo>
                  <a:lnTo>
                    <a:pt x="380" y="2534"/>
                  </a:lnTo>
                  <a:lnTo>
                    <a:pt x="380" y="412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1"/>
                  </a:cubicBezTo>
                  <a:lnTo>
                    <a:pt x="0" y="2756"/>
                  </a:lnTo>
                  <a:cubicBezTo>
                    <a:pt x="0" y="2851"/>
                    <a:pt x="64" y="2946"/>
                    <a:pt x="190" y="2946"/>
                  </a:cubicBezTo>
                  <a:lnTo>
                    <a:pt x="1584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5898241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426" y="412"/>
                  </a:moveTo>
                  <a:lnTo>
                    <a:pt x="1426" y="2534"/>
                  </a:lnTo>
                  <a:lnTo>
                    <a:pt x="412" y="253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2756"/>
                  </a:lnTo>
                  <a:cubicBezTo>
                    <a:pt x="1" y="2851"/>
                    <a:pt x="96" y="2946"/>
                    <a:pt x="191" y="2946"/>
                  </a:cubicBezTo>
                  <a:lnTo>
                    <a:pt x="1616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5672649" y="3559649"/>
              <a:ext cx="75219" cy="75219"/>
            </a:xfrm>
            <a:custGeom>
              <a:avLst/>
              <a:gdLst/>
              <a:ahLst/>
              <a:cxnLst/>
              <a:rect l="l" t="t" r="r" b="b"/>
              <a:pathLst>
                <a:path w="2344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781369" y="3559649"/>
              <a:ext cx="74224" cy="75219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5889096" y="3559649"/>
              <a:ext cx="75251" cy="75219"/>
            </a:xfrm>
            <a:custGeom>
              <a:avLst/>
              <a:gdLst/>
              <a:ahLst/>
              <a:cxnLst/>
              <a:rect l="l" t="t" r="r" b="b"/>
              <a:pathLst>
                <a:path w="2345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5672649" y="3651106"/>
              <a:ext cx="75219" cy="75251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781369" y="3651106"/>
              <a:ext cx="74224" cy="75251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889096" y="3651106"/>
              <a:ext cx="75251" cy="75251"/>
            </a:xfrm>
            <a:custGeom>
              <a:avLst/>
              <a:gdLst/>
              <a:ahLst/>
              <a:cxnLst/>
              <a:rect l="l" t="t" r="r" b="b"/>
              <a:pathLst>
                <a:path w="2345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3" name="Google Shape;2363;p27"/>
          <p:cNvSpPr txBox="1"/>
          <p:nvPr/>
        </p:nvSpPr>
        <p:spPr>
          <a:xfrm>
            <a:off x="457200" y="411475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900" dirty="0">
                <a:latin typeface="Fira Sans Medium"/>
                <a:ea typeface="Fira Sans Medium"/>
                <a:cs typeface="Fira Sans Medium"/>
                <a:sym typeface="Fira Sans Medium"/>
              </a:rPr>
              <a:t>Kebutuhan Non-Fungsional</a:t>
            </a:r>
            <a:endParaRPr sz="2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64" name="Google Shape;2364;p27"/>
          <p:cNvSpPr txBox="1"/>
          <p:nvPr/>
        </p:nvSpPr>
        <p:spPr>
          <a:xfrm>
            <a:off x="6006850" y="1008888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Tingkan keamanan yang tinggi untuk melindungi data pengguna dan transaksi finansial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5" name="Google Shape;2365;p27"/>
          <p:cNvSpPr txBox="1"/>
          <p:nvPr/>
        </p:nvSpPr>
        <p:spPr>
          <a:xfrm>
            <a:off x="6006850" y="1806591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Kinerja aplikasi yang mampu mengelola volume pesanan yang tinggi dan cepat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6" name="Google Shape;2366;p27"/>
          <p:cNvSpPr txBox="1"/>
          <p:nvPr/>
        </p:nvSpPr>
        <p:spPr>
          <a:xfrm>
            <a:off x="6006850" y="2604294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Aplikasi dapat diakses oleh admin, kasir dan owner kapan pun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7" name="Google Shape;2367;p27"/>
          <p:cNvSpPr txBox="1"/>
          <p:nvPr/>
        </p:nvSpPr>
        <p:spPr>
          <a:xfrm>
            <a:off x="5996675" y="3368147"/>
            <a:ext cx="2724747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Aplikasi dapat mengakomodasi pertumbuhan jumlah pengguna tanpa mengalami penurunan kinerja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8" name="Google Shape;2368;p27"/>
          <p:cNvSpPr txBox="1"/>
          <p:nvPr/>
        </p:nvSpPr>
        <p:spPr>
          <a:xfrm>
            <a:off x="5970411" y="4170500"/>
            <a:ext cx="2877256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Aplikasi mudah untuk di pelihara, diperbarui dan didukung utk menjaga keberlanjutan jangka panjang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8" name="Google Shape;1848;p23"/>
          <p:cNvGrpSpPr/>
          <p:nvPr/>
        </p:nvGrpSpPr>
        <p:grpSpPr>
          <a:xfrm>
            <a:off x="435798" y="1812212"/>
            <a:ext cx="4038381" cy="2311927"/>
            <a:chOff x="2553878" y="2422103"/>
            <a:chExt cx="4038381" cy="2311927"/>
          </a:xfrm>
        </p:grpSpPr>
        <p:sp>
          <p:nvSpPr>
            <p:cNvPr id="1849" name="Google Shape;1849;p23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3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6" name="Google Shape;2116;p23"/>
          <p:cNvSpPr txBox="1"/>
          <p:nvPr/>
        </p:nvSpPr>
        <p:spPr>
          <a:xfrm>
            <a:off x="-13837" y="355579"/>
            <a:ext cx="4922468" cy="873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Fira Sans Medium"/>
                <a:ea typeface="Fira Sans Medium"/>
                <a:cs typeface="Fira Sans Medium"/>
                <a:sym typeface="Fira Sans Medium"/>
              </a:rPr>
              <a:t>Algoritma Sistem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Fira Sans Medium"/>
                <a:ea typeface="Fira Sans Medium"/>
                <a:cs typeface="Fira Sans Medium"/>
                <a:sym typeface="Fira Sans Medium"/>
              </a:rPr>
              <a:t>Berjalan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Google Shape;171;p14">
            <a:extLst>
              <a:ext uri="{FF2B5EF4-FFF2-40B4-BE49-F238E27FC236}">
                <a16:creationId xmlns:a16="http://schemas.microsoft.com/office/drawing/2014/main" id="{9D171202-AD51-7B06-7F39-9A094977C3DB}"/>
              </a:ext>
            </a:extLst>
          </p:cNvPr>
          <p:cNvSpPr txBox="1"/>
          <p:nvPr/>
        </p:nvSpPr>
        <p:spPr>
          <a:xfrm>
            <a:off x="4551347" y="501865"/>
            <a:ext cx="4156855" cy="403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d-ID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Inisialisasi: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Mulai aplikasi kasir.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Tampilkan halaman login.</a:t>
            </a:r>
          </a:p>
          <a:p>
            <a:endParaRPr lang="id-ID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Login: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Terima input username dan password dari pengguna.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Verifikasi kecocokan username dan password dengan data yang tersimpan.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Jika login berhasil, lanjutkan ke langkah berikutnya.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Jika login gagal, tampilkan pesan kesalahan dan kembali ke halaman login.</a:t>
            </a:r>
          </a:p>
          <a:p>
            <a:endParaRPr lang="id-ID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id-ID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Registrasi: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Terima input informasi pribadi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Lakukan validasi input dan pastikan data yang dimasukkan sesuai format yang diharapkan.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Tambahkan informasi pengguna ke dalam database atau struktur data yang sesuai.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Tampilkan pesan konfirmasi registrasi berhasil.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Kembali ke halaman login.</a:t>
            </a:r>
          </a:p>
          <a:p>
            <a:endParaRPr lang="id-ID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id-ID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8" name="Google Shape;1848;p23"/>
          <p:cNvGrpSpPr/>
          <p:nvPr/>
        </p:nvGrpSpPr>
        <p:grpSpPr>
          <a:xfrm>
            <a:off x="4780101" y="1750260"/>
            <a:ext cx="4038381" cy="2311927"/>
            <a:chOff x="2553878" y="2422103"/>
            <a:chExt cx="4038381" cy="2311927"/>
          </a:xfrm>
        </p:grpSpPr>
        <p:sp>
          <p:nvSpPr>
            <p:cNvPr id="1849" name="Google Shape;1849;p23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3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6" name="Google Shape;2116;p23"/>
          <p:cNvSpPr txBox="1"/>
          <p:nvPr/>
        </p:nvSpPr>
        <p:spPr>
          <a:xfrm>
            <a:off x="4215743" y="333399"/>
            <a:ext cx="4922468" cy="7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Fira Sans Medium"/>
                <a:ea typeface="Fira Sans Medium"/>
                <a:cs typeface="Fira Sans Medium"/>
                <a:sym typeface="Fira Sans Medium"/>
              </a:rPr>
              <a:t>Algoritma Sistem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Fira Sans Medium"/>
                <a:ea typeface="Fira Sans Medium"/>
                <a:cs typeface="Fira Sans Medium"/>
                <a:sym typeface="Fira Sans Medium"/>
              </a:rPr>
              <a:t>Berjalan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Google Shape;171;p14">
            <a:extLst>
              <a:ext uri="{FF2B5EF4-FFF2-40B4-BE49-F238E27FC236}">
                <a16:creationId xmlns:a16="http://schemas.microsoft.com/office/drawing/2014/main" id="{9D171202-AD51-7B06-7F39-9A094977C3DB}"/>
              </a:ext>
            </a:extLst>
          </p:cNvPr>
          <p:cNvSpPr txBox="1"/>
          <p:nvPr/>
        </p:nvSpPr>
        <p:spPr>
          <a:xfrm>
            <a:off x="272179" y="210091"/>
            <a:ext cx="4307086" cy="451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d-ID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id-ID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Menu Masakan: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Tampilkan daftar menu masakan yang tersedia.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Berikan opsi untuk menambah, mengupdate, atau menghapus menu masakan.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Sesuaikan database atau struktur data yang sesuai berdasarkan pilihan pengguna.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Tampilkan pesan konfirmasi perubahan.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Lanjut ke menu transaksi</a:t>
            </a:r>
          </a:p>
          <a:p>
            <a:endParaRPr lang="id-ID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id-ID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Transaksi: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Terima input informasi pelanggan dan detail transaksi (ID transaksi, nama pelanggan, ID masakan, tanggal beli, jumlah beli).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Hitung total bayar berdasarkan harga masakan dan jumlah beli.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Tambahkan informasi transaksi ke dalam database atau struktur data yang sesuai.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Tampilkan pesan konfirmasi transaksi berhasil.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id-ID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Logout: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Jika pengguna memilih menu logout, hapus sesi login dan kembali ke halaman login.</a:t>
            </a:r>
          </a:p>
          <a:p>
            <a:endParaRPr lang="id-ID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id-ID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Selesai:</a:t>
            </a:r>
          </a:p>
          <a:p>
            <a:r>
              <a:rPr lang="id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- Akhiri aplikasi kasir.</a:t>
            </a:r>
          </a:p>
          <a:p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73947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Fira Sans Medium"/>
                <a:ea typeface="Fira Sans Medium"/>
                <a:cs typeface="Fira Sans Medium"/>
                <a:sym typeface="Fira Sans Medium"/>
              </a:rPr>
              <a:t>Implementasi Halaman Login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21" name="Google Shape;221;p14"/>
          <p:cNvGrpSpPr/>
          <p:nvPr/>
        </p:nvGrpSpPr>
        <p:grpSpPr>
          <a:xfrm>
            <a:off x="5199986" y="1428905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F80B52B-A297-1EDF-4E0B-1F60FE285B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84" y="2118800"/>
            <a:ext cx="1652520" cy="706714"/>
          </a:xfrm>
          <a:prstGeom prst="rect">
            <a:avLst/>
          </a:prstGeom>
        </p:spPr>
      </p:pic>
      <p:sp>
        <p:nvSpPr>
          <p:cNvPr id="3" name="Google Shape;1458;p16">
            <a:extLst>
              <a:ext uri="{FF2B5EF4-FFF2-40B4-BE49-F238E27FC236}">
                <a16:creationId xmlns:a16="http://schemas.microsoft.com/office/drawing/2014/main" id="{CD7E6E22-9579-A17F-EE90-A38658F98047}"/>
              </a:ext>
            </a:extLst>
          </p:cNvPr>
          <p:cNvSpPr txBox="1"/>
          <p:nvPr/>
        </p:nvSpPr>
        <p:spPr>
          <a:xfrm>
            <a:off x="698239" y="1858756"/>
            <a:ext cx="3551142" cy="198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Fitur-fitur yang ada pada halaman login :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Username : berfungsi untuk mengidentifikasi pengguna secara unik dalam aplikasi kasir restoran ini.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Password : berfungsi sebagai kunci akses ke akun pengguna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dirty="0">
                <a:latin typeface="Fira Sans"/>
                <a:ea typeface="Fira Sans"/>
                <a:cs typeface="Fira Sans"/>
                <a:sym typeface="Fira Sans"/>
              </a:rPr>
              <a:t>Tombol Login : bertindak sebagai pemicu untuk memverifikasi dan mengotentifikasi informasi login yang dimasukkan oleh pengguna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7338265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1078</Words>
  <Application>Microsoft Office PowerPoint</Application>
  <PresentationFormat>On-screen Show (16:9)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Fira Sans Extra Condensed Medium</vt:lpstr>
      <vt:lpstr>Fira Sans</vt:lpstr>
      <vt:lpstr>Calibri</vt:lpstr>
      <vt:lpstr>Footlight MT Light</vt:lpstr>
      <vt:lpstr>Times New Roman</vt:lpstr>
      <vt:lpstr>Fira Sans Medium</vt:lpstr>
      <vt:lpstr>Fira Sans SemiBold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13020210026_Ida Mawaddah Nur _B1</cp:lastModifiedBy>
  <cp:revision>2</cp:revision>
  <dcterms:modified xsi:type="dcterms:W3CDTF">2023-05-25T08:47:28Z</dcterms:modified>
</cp:coreProperties>
</file>