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7cb131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7cb131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cb131c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cb131c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0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vs instance (מופע = instance = the object)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77675"/>
            <a:ext cx="8520600" cy="4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City: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counter = 0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sef __init__(self, name, country):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	self.name = name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	self.country = country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@staticmethod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def f():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	print(City.counter)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print(City.counter)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c1 = City(“tel-avivi”, “israel”)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c2 = City(“holon”, “israel”)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print(c1.name)      print(City.f() 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cxnSp>
        <p:nvCxnSpPr>
          <p:cNvPr id="62" name="Google Shape;62;p14"/>
          <p:cNvCxnSpPr>
            <a:endCxn id="63" idx="1"/>
          </p:cNvCxnSpPr>
          <p:nvPr/>
        </p:nvCxnSpPr>
        <p:spPr>
          <a:xfrm flipH="1" rot="10800000">
            <a:off x="2021750" y="2702400"/>
            <a:ext cx="2235900" cy="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4"/>
          <p:cNvSpPr/>
          <p:nvPr/>
        </p:nvSpPr>
        <p:spPr>
          <a:xfrm>
            <a:off x="4257650" y="2186100"/>
            <a:ext cx="2058900" cy="10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“tel-aviv”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= israel 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241250" y="1808800"/>
            <a:ext cx="1885800" cy="3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@we3217717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257650" y="3633900"/>
            <a:ext cx="2058900" cy="10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 = “tel-aviv”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country = israel </a:t>
            </a:r>
            <a:endParaRPr/>
          </a:p>
        </p:txBody>
      </p:sp>
      <p:cxnSp>
        <p:nvCxnSpPr>
          <p:cNvPr id="66" name="Google Shape;66;p14"/>
          <p:cNvCxnSpPr>
            <a:endCxn id="65" idx="1"/>
          </p:cNvCxnSpPr>
          <p:nvPr/>
        </p:nvCxnSpPr>
        <p:spPr>
          <a:xfrm>
            <a:off x="1891850" y="3318300"/>
            <a:ext cx="2365800" cy="8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4284525" y="3250050"/>
            <a:ext cx="1885800" cy="35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@zdwdwdwd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