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85" r:id="rId5"/>
    <p:sldId id="260" r:id="rId6"/>
    <p:sldId id="266" r:id="rId7"/>
    <p:sldId id="258" r:id="rId8"/>
    <p:sldId id="286" r:id="rId9"/>
    <p:sldId id="261" r:id="rId10"/>
    <p:sldId id="298" r:id="rId11"/>
    <p:sldId id="259" r:id="rId12"/>
    <p:sldId id="287" r:id="rId13"/>
    <p:sldId id="263" r:id="rId14"/>
    <p:sldId id="289" r:id="rId15"/>
    <p:sldId id="268" r:id="rId16"/>
    <p:sldId id="290" r:id="rId17"/>
    <p:sldId id="269" r:id="rId18"/>
    <p:sldId id="292" r:id="rId19"/>
    <p:sldId id="293" r:id="rId20"/>
    <p:sldId id="270" r:id="rId21"/>
    <p:sldId id="272" r:id="rId22"/>
    <p:sldId id="273" r:id="rId23"/>
    <p:sldId id="271" r:id="rId24"/>
    <p:sldId id="294" r:id="rId25"/>
    <p:sldId id="262" r:id="rId26"/>
    <p:sldId id="295" r:id="rId27"/>
    <p:sldId id="264" r:id="rId28"/>
    <p:sldId id="277" r:id="rId29"/>
    <p:sldId id="265" r:id="rId30"/>
    <p:sldId id="274" r:id="rId31"/>
    <p:sldId id="275" r:id="rId32"/>
    <p:sldId id="276" r:id="rId33"/>
    <p:sldId id="296" r:id="rId34"/>
    <p:sldId id="278" r:id="rId35"/>
    <p:sldId id="279" r:id="rId36"/>
    <p:sldId id="280" r:id="rId37"/>
    <p:sldId id="297" r:id="rId38"/>
    <p:sldId id="281" r:id="rId39"/>
    <p:sldId id="282" r:id="rId40"/>
    <p:sldId id="28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gel, Shaked" initials="KS" lastIdx="3" clrIdx="0">
    <p:extLst>
      <p:ext uri="{19B8F6BF-5375-455C-9EA6-DF929625EA0E}">
        <p15:presenceInfo xmlns:p15="http://schemas.microsoft.com/office/powerpoint/2012/main" userId="S-1-5-21-1957994488-842925246-40105171-19814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47:59.254" idx="3">
    <p:pos x="10" y="10"/>
    <p:text>רישום מורה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36.063" idx="2">
    <p:pos x="10" y="10"/>
    <p:text>דף למורה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02.755" idx="1">
    <p:pos x="10" y="10"/>
    <p:text>דף לתלמיד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02.755" idx="1">
    <p:pos x="10" y="10"/>
    <p:text>דף לתלמיד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02.755" idx="1">
    <p:pos x="10" y="10"/>
    <p:text>דף לתלמיד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02.755" idx="1">
    <p:pos x="10" y="10"/>
    <p:text>דף לתלמיד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02.755" idx="1">
    <p:pos x="10" y="10"/>
    <p:text>דף לתלמיד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02.755" idx="1">
    <p:pos x="10" y="10"/>
    <p:text>דף לתלמיד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02.755" idx="1">
    <p:pos x="10" y="10"/>
    <p:text>דף לתלמיד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1T13:10:02.755" idx="1">
    <p:pos x="10" y="10"/>
    <p:text>דף לתלמיד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652B-2453-4000-B49E-402BC313C263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D993-58B0-4A5D-9291-1E61E97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4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0.xml"/><Relationship Id="rId5" Type="http://schemas.openxmlformats.org/officeDocument/2006/relationships/slide" Target="slide37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11500" dirty="0"/>
              <a:t>טקסטרטגיה</a:t>
            </a:r>
            <a:br>
              <a:rPr lang="he-IL" dirty="0"/>
            </a:br>
            <a:r>
              <a:rPr lang="he-IL" sz="4400" dirty="0"/>
              <a:t>מתרגלים מיומנויות הבנה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6273"/>
            <a:ext cx="2746075" cy="107347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e-IL" sz="6000" dirty="0">
                <a:hlinkClick r:id="rId2" action="ppaction://hlinksldjump"/>
              </a:rPr>
              <a:t>הרשמה</a:t>
            </a:r>
            <a:endParaRPr lang="en-US" sz="6000" dirty="0">
              <a:hlinkClick r:id="rId2" action="ppaction://hlinksldjump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971974" y="4271442"/>
            <a:ext cx="2746075" cy="107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כניסה</a:t>
            </a:r>
            <a:endParaRPr lang="en-US" sz="6000" dirty="0"/>
          </a:p>
        </p:txBody>
      </p:sp>
      <p:sp>
        <p:nvSpPr>
          <p:cNvPr id="6" name="Rectangle 5"/>
          <p:cNvSpPr/>
          <p:nvPr/>
        </p:nvSpPr>
        <p:spPr>
          <a:xfrm>
            <a:off x="7431530" y="5542586"/>
            <a:ext cx="1826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לתלמידים ומורים מסך כניסה שונה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99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343" y="-85335"/>
            <a:ext cx="10849155" cy="2387600"/>
          </a:xfrm>
        </p:spPr>
        <p:txBody>
          <a:bodyPr>
            <a:normAutofit/>
          </a:bodyPr>
          <a:lstStyle/>
          <a:p>
            <a:r>
              <a:rPr lang="he-IL" sz="11500" dirty="0"/>
              <a:t>להזין קוד זיהוי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97433" y="2785629"/>
            <a:ext cx="2746075" cy="107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קוד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72359" y="4998345"/>
            <a:ext cx="18269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הכוונה לקוד זיהוי שהתלמיד קיבל מהמורה שמצרף אותו באופן אוטומטי לקבוצת הלימוד הרצויה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9321" y="191280"/>
            <a:ext cx="7471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תלוי בשיטת המיון בה נבחר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62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6428" y="389120"/>
            <a:ext cx="8451011" cy="1293033"/>
          </a:xfrm>
        </p:spPr>
        <p:txBody>
          <a:bodyPr>
            <a:normAutofit fontScale="90000"/>
          </a:bodyPr>
          <a:lstStyle/>
          <a:p>
            <a:r>
              <a:rPr lang="he-IL" sz="11500" dirty="0"/>
              <a:t>פרטי מורה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51" y="2086714"/>
            <a:ext cx="2671303" cy="4235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he-IL" sz="6000" dirty="0"/>
              <a:t>ת.ז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407880" y="2911972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שם פרטי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407879" y="3737230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שם משפחה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407879" y="4499235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 </a:t>
            </a:r>
            <a:r>
              <a:rPr lang="he-IL" sz="6000" dirty="0"/>
              <a:t>(יהיה השם משתמש)</a:t>
            </a:r>
            <a:r>
              <a:rPr lang="en-US" sz="9600" dirty="0"/>
              <a:t> Email 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348201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13800" b="1" dirty="0"/>
              <a:t>מסך תלמיד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61371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81875" y="1941686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מטלות חדשות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381875" y="4884911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תרגל באופן עצמאי</a:t>
            </a:r>
            <a:endParaRPr lang="en-US" sz="6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381875" y="3301504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צפייה בתרגולים קודמים</a:t>
            </a:r>
          </a:p>
          <a:p>
            <a:r>
              <a:rPr lang="he-IL" sz="6000" dirty="0"/>
              <a:t>(היסטוריה)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4918095" y="2134418"/>
            <a:ext cx="1826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שקיבל מהמורה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3312" y="3429818"/>
            <a:ext cx="53917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עם התשובות שהתלמיד סימן והתשובות שהיה אמור לסמן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2560" y="4972106"/>
            <a:ext cx="5391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מוגרלות מטלות באופן רנדומלי או שנבחר על ידי התלמיד. מטלות אלה נבנות מן המאגר הקיים ונשמרות אף הן בהיסטוריות התרגול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486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13800" b="1" dirty="0"/>
              <a:t>צפייה בהיסטורית מטלות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426536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81875" y="1941686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היסטוריה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81875" y="2696482"/>
            <a:ext cx="3942801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מטלה 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מטלה ב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מטלה ג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61529" y="2696482"/>
            <a:ext cx="1939671" cy="25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צפה בתשובות</a:t>
            </a:r>
            <a:endParaRPr lang="en-US" sz="32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661528" y="2949135"/>
            <a:ext cx="1939671" cy="25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צפה בתשובות</a:t>
            </a:r>
            <a:endParaRPr lang="en-US" sz="32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661527" y="3175177"/>
            <a:ext cx="1939671" cy="25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צפה בתשובות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673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e-IL" sz="9600" b="1" dirty="0"/>
              <a:t>תרגול מטלות לפי מיומנות (תרגול חופשי של התלמיד)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8588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81875" y="1941686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בחר מיומנות למידה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81875" y="2696482"/>
            <a:ext cx="3942801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מיומנות 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מיומנות ב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מיומנות ג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464171" y="2811494"/>
            <a:ext cx="2447376" cy="24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תרגל מיומנות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353312" y="3429818"/>
            <a:ext cx="5391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בתרגול עצמי התלמיד יכול לבחור איזה מיומנות היה רוצה לתרגל. ניתן לשקול אופציות בחירה נוספות כגון נושאים שמעניינים את התמיד, סוגי שאלה רצויים (תמונה וידאו וכו')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464171" y="3059593"/>
            <a:ext cx="2447376" cy="24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תרגל מיומנות</a:t>
            </a:r>
            <a:endParaRPr lang="en-US" sz="32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464171" y="3301504"/>
            <a:ext cx="2447376" cy="24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תרגל מיומנות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46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13800" b="1" dirty="0"/>
              <a:t>תרגול מטלות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5442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81875" y="1941686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בחירת מטלה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81875" y="2696482"/>
            <a:ext cx="3942801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מטלה 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מטלה ב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מטלה ג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459980" y="2771846"/>
            <a:ext cx="2447376" cy="2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התחל מטלה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353312" y="3429818"/>
            <a:ext cx="53917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תרגול מטלות שהוגדרו על ידי המורה ולא באופן </a:t>
            </a:r>
            <a:r>
              <a:rPr lang="he-IL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מג'ונרט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459980" y="2997397"/>
            <a:ext cx="2447376" cy="2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התחל מטלה</a:t>
            </a:r>
            <a:endParaRPr lang="en-US" sz="32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459980" y="3204267"/>
            <a:ext cx="2447376" cy="22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התחל מטלה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17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13800" b="1" dirty="0"/>
              <a:t>מסכי הרשמה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16506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81875" y="3094211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שאלה א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81875" y="3858532"/>
            <a:ext cx="3942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תשובה 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תשובה ב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תשובה ג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69355" y="5500547"/>
            <a:ext cx="2447376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הגש שאלה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81875" y="1553722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שם מטלה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353312" y="3429818"/>
            <a:ext cx="5391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על פי דרישות הלקוח כל שאלה נמצאת בדף אינטרנט נפרד. התלמיד קורא את השאלה, בוחר את התשובה ומגיש.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3312" y="4423466"/>
            <a:ext cx="53917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לאחר הבחירה, בהתאם לנבחר יוצג משוב רלוונטי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43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81875" y="3248932"/>
            <a:ext cx="3942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כאן התלמיד מקבל משוב על השאלה שלו. אם הוא טעה הוא יכול לבחור לענות על השאלה פעם נוספת (אופציה המוצגת פעם אחת) או להמשיך הלאה</a:t>
            </a:r>
          </a:p>
        </p:txBody>
      </p:sp>
      <p:sp>
        <p:nvSpPr>
          <p:cNvPr id="7" name="Subtitle 2">
            <a:hlinkClick r:id="rId3" action="ppaction://hlinksldjump"/>
          </p:cNvPr>
          <p:cNvSpPr txBox="1">
            <a:spLocks/>
          </p:cNvSpPr>
          <p:nvPr/>
        </p:nvSpPr>
        <p:spPr>
          <a:xfrm>
            <a:off x="6477000" y="4865800"/>
            <a:ext cx="2447376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המשך הלאה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81875" y="2487172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משוב שלילי</a:t>
            </a:r>
            <a:endParaRPr lang="en-US" sz="6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420225" y="4865801"/>
            <a:ext cx="2447376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נסה שנית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170432" y="4833146"/>
            <a:ext cx="5391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כשהתלמיד טעה יש לו את האפשרות לנסות לענות שוב פעם אחת. או להמשיך הלאה לשאלה הבאה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28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81875" y="3248932"/>
            <a:ext cx="39428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כאן התלמיד מקבל משוב על השאלה שלו. </a:t>
            </a:r>
          </a:p>
        </p:txBody>
      </p:sp>
      <p:sp>
        <p:nvSpPr>
          <p:cNvPr id="7" name="Subtitle 2">
            <a:hlinkClick r:id="rId3" action="ppaction://hlinksldjump"/>
          </p:cNvPr>
          <p:cNvSpPr txBox="1">
            <a:spLocks/>
          </p:cNvSpPr>
          <p:nvPr/>
        </p:nvSpPr>
        <p:spPr>
          <a:xfrm>
            <a:off x="6477000" y="4865800"/>
            <a:ext cx="2447376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המשך הלאה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81875" y="2487172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משוב חיובי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2932343" y="4971646"/>
            <a:ext cx="53917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לשאלה הבאה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3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81875" y="3248932"/>
            <a:ext cx="39428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כאן התלמיד יכול אם ירצה להגיש משוב על המטלה.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315075" y="5875451"/>
            <a:ext cx="2447376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הגש משוב</a:t>
            </a:r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381875" y="2487172"/>
            <a:ext cx="3942801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משוב כללי למטלה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2147018" y="2318638"/>
            <a:ext cx="5391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יתכן שיוצג כציון כמותי או מילולי.</a:t>
            </a:r>
          </a:p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יתכן שיוצג בפני התלמיד מספר תשובות נכונות מתוך מספר השאלות (3/5 )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073515" y="5875450"/>
            <a:ext cx="2447376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200" dirty="0"/>
              <a:t>חזרה לתרגול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120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13800" b="1" dirty="0"/>
              <a:t>מסך מורה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81542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7427343" y="2014284"/>
            <a:ext cx="4068783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הגדרת תרגול חדש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781" y="119335"/>
            <a:ext cx="12381781" cy="1217329"/>
          </a:xfrm>
          <a:prstGeom prst="rect">
            <a:avLst/>
          </a:prstGeom>
        </p:spPr>
      </p:pic>
      <p:sp>
        <p:nvSpPr>
          <p:cNvPr id="7" name="Subtitle 2">
            <a:hlinkClick r:id="rId4" action="ppaction://hlinksldjump"/>
          </p:cNvPr>
          <p:cNvSpPr txBox="1">
            <a:spLocks/>
          </p:cNvSpPr>
          <p:nvPr/>
        </p:nvSpPr>
        <p:spPr>
          <a:xfrm>
            <a:off x="7433100" y="3124212"/>
            <a:ext cx="4068783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יצירת שאלה חדשה</a:t>
            </a:r>
            <a:endParaRPr lang="en-US" sz="6000" dirty="0"/>
          </a:p>
        </p:txBody>
      </p:sp>
      <p:sp>
        <p:nvSpPr>
          <p:cNvPr id="8" name="Subtitle 2">
            <a:hlinkClick r:id="rId5" action="ppaction://hlinksldjump"/>
          </p:cNvPr>
          <p:cNvSpPr txBox="1">
            <a:spLocks/>
          </p:cNvSpPr>
          <p:nvPr/>
        </p:nvSpPr>
        <p:spPr>
          <a:xfrm>
            <a:off x="7433093" y="4150754"/>
            <a:ext cx="4068783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הקצאת תרגול לתלמיד</a:t>
            </a:r>
            <a:endParaRPr lang="en-US" sz="60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932326" y="2857593"/>
            <a:ext cx="4068783" cy="75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b="1" i="1" dirty="0">
                <a:solidFill>
                  <a:srgbClr val="FF0000"/>
                </a:solidFill>
              </a:rPr>
              <a:t>כפתורים נוספים הקשורים לסטטיסטיקות, צפייה בתוצאות תלמיד וצפייה בתוצאות קבוצה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8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13800" b="1" dirty="0"/>
              <a:t>בניית שאלה חדשה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87222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9120"/>
            <a:ext cx="12140239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שאלה חדשה – תיוג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51" y="2086714"/>
            <a:ext cx="2671303" cy="4235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he-IL" sz="6000" dirty="0"/>
              <a:t>שם שאלה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407880" y="2911972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תגית מיומנות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407879" y="3737230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רמת קושי</a:t>
            </a:r>
          </a:p>
        </p:txBody>
      </p:sp>
      <p:sp>
        <p:nvSpPr>
          <p:cNvPr id="10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559277" y="589033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הבא</a:t>
            </a:r>
          </a:p>
        </p:txBody>
      </p:sp>
    </p:spTree>
    <p:extLst>
      <p:ext uri="{BB962C8B-B14F-4D97-AF65-F5344CB8AC3E}">
        <p14:creationId xmlns:p14="http://schemas.microsoft.com/office/powerpoint/2010/main" val="333065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9120"/>
            <a:ext cx="12140239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שאלה חדשה – בחירת מדיה</a:t>
            </a:r>
            <a:endParaRPr lang="en-US" sz="36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88829" y="2508510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סוג מדיה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398354" y="3470535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תוכן מדיה (תמונה\סרטון)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714875" cy="1655762"/>
          </a:xfrm>
        </p:spPr>
        <p:txBody>
          <a:bodyPr/>
          <a:lstStyle/>
          <a:p>
            <a:r>
              <a:rPr lang="he-IL" dirty="0"/>
              <a:t>כאן ניתנת למורה האופציה להעלות מדיה למערכת – תמונה, סרטון וידאו וכו'</a:t>
            </a:r>
            <a:endParaRPr lang="en-US" dirty="0"/>
          </a:p>
        </p:txBody>
      </p:sp>
      <p:sp>
        <p:nvSpPr>
          <p:cNvPr id="10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559277" y="589033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הבא</a:t>
            </a:r>
          </a:p>
        </p:txBody>
      </p:sp>
    </p:spTree>
    <p:extLst>
      <p:ext uri="{BB962C8B-B14F-4D97-AF65-F5344CB8AC3E}">
        <p14:creationId xmlns:p14="http://schemas.microsoft.com/office/powerpoint/2010/main" val="4234438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9120"/>
            <a:ext cx="12140239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שאלה חדשה – הזנת שאלה(1)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51" y="2086714"/>
            <a:ext cx="2671303" cy="4235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he-IL" sz="6000" dirty="0"/>
              <a:t>שאלה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407880" y="2911972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תשובה נכונה</a:t>
            </a:r>
          </a:p>
        </p:txBody>
      </p:sp>
      <p:sp>
        <p:nvSpPr>
          <p:cNvPr id="11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559277" y="589033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הבא</a:t>
            </a:r>
          </a:p>
        </p:txBody>
      </p:sp>
    </p:spTree>
    <p:extLst>
      <p:ext uri="{BB962C8B-B14F-4D97-AF65-F5344CB8AC3E}">
        <p14:creationId xmlns:p14="http://schemas.microsoft.com/office/powerpoint/2010/main" val="25112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e-IL" sz="11500" dirty="0"/>
              <a:t>הרשמה</a:t>
            </a:r>
            <a:br>
              <a:rPr lang="he-I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6273"/>
            <a:ext cx="2746075" cy="107347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he-IL" sz="6000" dirty="0">
                <a:hlinkClick r:id="rId2" action="ppaction://hlinksldjump"/>
              </a:rPr>
              <a:t>אני מורה</a:t>
            </a:r>
            <a:endParaRPr lang="en-US" sz="6000" dirty="0">
              <a:hlinkClick r:id="rId2" action="ppaction://hlinksldjump"/>
            </a:endParaRPr>
          </a:p>
        </p:txBody>
      </p:sp>
      <p:sp>
        <p:nvSpPr>
          <p:cNvPr id="5" name="Subtitle 2">
            <a:hlinkClick r:id="rId3" action="ppaction://hlinksldjump"/>
          </p:cNvPr>
          <p:cNvSpPr txBox="1">
            <a:spLocks/>
          </p:cNvSpPr>
          <p:nvPr/>
        </p:nvSpPr>
        <p:spPr>
          <a:xfrm>
            <a:off x="6990262" y="4272025"/>
            <a:ext cx="2746075" cy="107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אני תלמיד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475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9120"/>
            <a:ext cx="12140239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שאלה חדשה – הזנת שאלה (2)</a:t>
            </a:r>
            <a:endParaRPr lang="en-US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03129" y="248695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מסיח א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503129" y="3248963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מסיח ב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512654" y="421098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מסיח ג</a:t>
            </a:r>
          </a:p>
        </p:txBody>
      </p:sp>
      <p:sp>
        <p:nvSpPr>
          <p:cNvPr id="12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559277" y="589033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הבא</a:t>
            </a:r>
          </a:p>
        </p:txBody>
      </p:sp>
    </p:spTree>
    <p:extLst>
      <p:ext uri="{BB962C8B-B14F-4D97-AF65-F5344CB8AC3E}">
        <p14:creationId xmlns:p14="http://schemas.microsoft.com/office/powerpoint/2010/main" val="62651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9120"/>
            <a:ext cx="12140239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שאלה חדשה – הזנת שאלה (3)</a:t>
            </a:r>
            <a:endParaRPr lang="en-US" sz="3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598378" y="251461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משוב חיובי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598377" y="312808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משוב שלילי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59277" y="589033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הבא</a:t>
            </a:r>
          </a:p>
        </p:txBody>
      </p:sp>
    </p:spTree>
    <p:extLst>
      <p:ext uri="{BB962C8B-B14F-4D97-AF65-F5344CB8AC3E}">
        <p14:creationId xmlns:p14="http://schemas.microsoft.com/office/powerpoint/2010/main" val="126161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9120"/>
            <a:ext cx="12140239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שאלה חדשה – הזנת שאלה (4)</a:t>
            </a:r>
            <a:endParaRPr lang="en-US" sz="36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653372" y="4775913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לשמירה השאלה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1875" y="2816749"/>
            <a:ext cx="39428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כאן תוצג השאלה המלאה, כולל השאלה עצמה, המסיחים והתשובה הנכונה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53373" y="2108913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השאלה שהזנת היא: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472022" y="4775912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לפרסום השאלה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89147" y="5449407"/>
            <a:ext cx="23997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בחר באופציה זו אם אתה רוצה לשמור את השאלה אבל לא לפרסם אותה עדיין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3574" y="5449406"/>
            <a:ext cx="23997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בחר באופציה זו אם אתה רוצה לשמור את השאלה ורוצה לפרסם אותה למאגר השאלות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407922" y="2928126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ערוך</a:t>
            </a:r>
          </a:p>
        </p:txBody>
      </p:sp>
    </p:spTree>
    <p:extLst>
      <p:ext uri="{BB962C8B-B14F-4D97-AF65-F5344CB8AC3E}">
        <p14:creationId xmlns:p14="http://schemas.microsoft.com/office/powerpoint/2010/main" val="1542289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13800" b="1" dirty="0"/>
              <a:t>בניית תרגול חדש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4291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9120"/>
            <a:ext cx="12140239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תרגול חדש (1)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51" y="2086714"/>
            <a:ext cx="2671303" cy="4235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he-IL" sz="6000" dirty="0"/>
              <a:t>שם תרגול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407880" y="2911972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תיאור תרגול</a:t>
            </a:r>
          </a:p>
        </p:txBody>
      </p:sp>
      <p:sp>
        <p:nvSpPr>
          <p:cNvPr id="10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559277" y="589033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הבא</a:t>
            </a:r>
          </a:p>
        </p:txBody>
      </p:sp>
    </p:spTree>
    <p:extLst>
      <p:ext uri="{BB962C8B-B14F-4D97-AF65-F5344CB8AC3E}">
        <p14:creationId xmlns:p14="http://schemas.microsoft.com/office/powerpoint/2010/main" val="176570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924" y="389120"/>
            <a:ext cx="12759364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תרגול חדש – בחירת תרגילים(2)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51" y="2086714"/>
            <a:ext cx="2671303" cy="4235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he-IL" sz="6000" dirty="0"/>
              <a:t>רשימת מיומנויות למידה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73855" y="2086273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רשימת תרגילים</a:t>
            </a:r>
          </a:p>
        </p:txBody>
      </p:sp>
      <p:sp>
        <p:nvSpPr>
          <p:cNvPr id="10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559277" y="589033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הבא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0751" y="2509848"/>
            <a:ext cx="2671303" cy="314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3854" y="2509848"/>
            <a:ext cx="2671303" cy="314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84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924" y="389120"/>
            <a:ext cx="12759364" cy="1293033"/>
          </a:xfrm>
        </p:spPr>
        <p:txBody>
          <a:bodyPr>
            <a:noAutofit/>
          </a:bodyPr>
          <a:lstStyle/>
          <a:p>
            <a:r>
              <a:rPr lang="he-IL" sz="7200" dirty="0"/>
              <a:t>בניית תרגול חדש – (3)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51" y="2086714"/>
            <a:ext cx="2671303" cy="4235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he-IL" sz="6000" dirty="0"/>
              <a:t>שם תרגול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59277" y="5890338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בנה תרגול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0751" y="2509848"/>
            <a:ext cx="26713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שאלה א'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שאלה ב'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שאלה ג'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780742" y="2570208"/>
            <a:ext cx="1965660" cy="21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הסר שאלה</a:t>
            </a:r>
          </a:p>
        </p:txBody>
      </p:sp>
      <p:sp>
        <p:nvSpPr>
          <p:cNvPr id="8" name="Rectangle 7"/>
          <p:cNvSpPr/>
          <p:nvPr/>
        </p:nvSpPr>
        <p:spPr>
          <a:xfrm>
            <a:off x="835157" y="2786847"/>
            <a:ext cx="5391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כאן יוצגו כל השאלות שנבחרו (רק רשימת השאלות ללא פירוט שלהם)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780742" y="2785054"/>
            <a:ext cx="1965660" cy="21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הסר שאלה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780742" y="2999900"/>
            <a:ext cx="1965660" cy="21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הסר שאלה</a:t>
            </a:r>
          </a:p>
        </p:txBody>
      </p:sp>
      <p:sp>
        <p:nvSpPr>
          <p:cNvPr id="12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6217758" y="4100421"/>
            <a:ext cx="2858724" cy="65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הוסף שאלה נוספת</a:t>
            </a:r>
          </a:p>
        </p:txBody>
      </p:sp>
    </p:spTree>
    <p:extLst>
      <p:ext uri="{BB962C8B-B14F-4D97-AF65-F5344CB8AC3E}">
        <p14:creationId xmlns:p14="http://schemas.microsoft.com/office/powerpoint/2010/main" val="1122270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13800" b="1" dirty="0"/>
              <a:t>הקצאת תרגול לתלמיד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4292848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924" y="389120"/>
            <a:ext cx="12759364" cy="1293033"/>
          </a:xfrm>
        </p:spPr>
        <p:txBody>
          <a:bodyPr>
            <a:noAutofit/>
          </a:bodyPr>
          <a:lstStyle/>
          <a:p>
            <a:pPr rtl="1"/>
            <a:r>
              <a:rPr lang="he-IL" sz="7200" dirty="0"/>
              <a:t>הקצאת תרגול לתלמיד (1)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51" y="2086714"/>
            <a:ext cx="2671303" cy="4235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he-IL" sz="6000" dirty="0"/>
              <a:t>חיפוש מטלה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0751" y="2509848"/>
            <a:ext cx="26713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מטלה א'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מטלה ב'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בטלה ג'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3101" y="2694514"/>
            <a:ext cx="5391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מתוך מטלות קיימות. </a:t>
            </a:r>
            <a:r>
              <a:rPr lang="he-IL" dirty="0" err="1">
                <a:solidFill>
                  <a:srgbClr val="FF0000"/>
                </a:solidFill>
              </a:rPr>
              <a:t>ממויין</a:t>
            </a:r>
            <a:r>
              <a:rPr lang="he-IL" dirty="0">
                <a:solidFill>
                  <a:srgbClr val="FF0000"/>
                </a:solidFill>
              </a:rPr>
              <a:t> לפי בחירות שנעשה בעתיד בהתאם לשיתוף מידע בין בתי ספר או קבוצות לימוד שונות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8476488" y="2551583"/>
            <a:ext cx="1196135" cy="2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100" dirty="0"/>
              <a:t>בחר מטלה</a:t>
            </a:r>
          </a:p>
        </p:txBody>
      </p:sp>
      <p:sp>
        <p:nvSpPr>
          <p:cNvPr id="8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8476487" y="2787037"/>
            <a:ext cx="1196135" cy="2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100" dirty="0"/>
              <a:t>בחר מטלה</a:t>
            </a:r>
          </a:p>
        </p:txBody>
      </p:sp>
      <p:sp>
        <p:nvSpPr>
          <p:cNvPr id="9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8476486" y="3043809"/>
            <a:ext cx="1196135" cy="2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100" dirty="0"/>
              <a:t>בחר מטלה</a:t>
            </a:r>
          </a:p>
        </p:txBody>
      </p:sp>
    </p:spTree>
    <p:extLst>
      <p:ext uri="{BB962C8B-B14F-4D97-AF65-F5344CB8AC3E}">
        <p14:creationId xmlns:p14="http://schemas.microsoft.com/office/powerpoint/2010/main" val="2666803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924" y="389120"/>
            <a:ext cx="12759364" cy="1293033"/>
          </a:xfrm>
        </p:spPr>
        <p:txBody>
          <a:bodyPr>
            <a:noAutofit/>
          </a:bodyPr>
          <a:lstStyle/>
          <a:p>
            <a:pPr rtl="1"/>
            <a:r>
              <a:rPr lang="he-IL" sz="7200" dirty="0"/>
              <a:t>הקצאת תרגול לתלמיד (2)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673101" y="2694514"/>
            <a:ext cx="5391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בהתאם לשיטה בה נבחר. מתוך קבוצה/בית-ספר/על פי שם משתמש. </a:t>
            </a:r>
            <a:r>
              <a:rPr lang="he-IL" dirty="0" err="1">
                <a:solidFill>
                  <a:srgbClr val="FF0000"/>
                </a:solidFill>
              </a:rPr>
              <a:t>באיטרציות</a:t>
            </a:r>
            <a:r>
              <a:rPr lang="he-IL" dirty="0">
                <a:solidFill>
                  <a:srgbClr val="FF0000"/>
                </a:solidFill>
              </a:rPr>
              <a:t> מתקדמות ניתן לשקול כמה שיטות חיפוש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64447" y="2037491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חיפוש תלמידים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64447" y="2460625"/>
            <a:ext cx="26713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תלמיד א'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תלמיד ב'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תלמיד ג'</a:t>
            </a:r>
            <a:endParaRPr lang="en-US" dirty="0"/>
          </a:p>
        </p:txBody>
      </p:sp>
      <p:sp>
        <p:nvSpPr>
          <p:cNvPr id="9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8330184" y="2502360"/>
            <a:ext cx="1196135" cy="2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100" dirty="0"/>
              <a:t>בחר</a:t>
            </a:r>
          </a:p>
        </p:txBody>
      </p:sp>
      <p:sp>
        <p:nvSpPr>
          <p:cNvPr id="11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8330183" y="2737814"/>
            <a:ext cx="1196135" cy="2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100" dirty="0"/>
              <a:t>בחר</a:t>
            </a:r>
          </a:p>
        </p:txBody>
      </p:sp>
      <p:sp>
        <p:nvSpPr>
          <p:cNvPr id="12" name="Subtitle 2">
            <a:hlinkClick r:id="rId2" action="ppaction://hlinksldjump"/>
          </p:cNvPr>
          <p:cNvSpPr txBox="1">
            <a:spLocks/>
          </p:cNvSpPr>
          <p:nvPr/>
        </p:nvSpPr>
        <p:spPr>
          <a:xfrm>
            <a:off x="8330182" y="2994586"/>
            <a:ext cx="1196135" cy="2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100" dirty="0"/>
              <a:t>בחר</a:t>
            </a:r>
          </a:p>
        </p:txBody>
      </p:sp>
    </p:spTree>
    <p:extLst>
      <p:ext uri="{BB962C8B-B14F-4D97-AF65-F5344CB8AC3E}">
        <p14:creationId xmlns:p14="http://schemas.microsoft.com/office/powerpoint/2010/main" val="32257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13800" b="1" dirty="0"/>
              <a:t>הרשמת תלמיד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067563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924" y="389120"/>
            <a:ext cx="12759364" cy="1293033"/>
          </a:xfrm>
        </p:spPr>
        <p:txBody>
          <a:bodyPr>
            <a:noAutofit/>
          </a:bodyPr>
          <a:lstStyle/>
          <a:p>
            <a:pPr rtl="1"/>
            <a:r>
              <a:rPr lang="he-IL" sz="7200" dirty="0"/>
              <a:t>הקצאת תרגול לתלמיד (3)</a:t>
            </a:r>
            <a:endParaRPr lang="en-US" sz="3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418045" y="4533183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אישור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8045" y="2507503"/>
            <a:ext cx="267130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כאן תוצג הודעה המודיעה למורה כי הוא בחר להקצות את מטלה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he-IL" dirty="0">
                <a:solidFill>
                  <a:srgbClr val="FF0000"/>
                </a:solidFill>
              </a:rPr>
              <a:t> לרשימת תלמידים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343" y="-85335"/>
            <a:ext cx="10849155" cy="2387600"/>
          </a:xfrm>
        </p:spPr>
        <p:txBody>
          <a:bodyPr>
            <a:normAutofit/>
          </a:bodyPr>
          <a:lstStyle/>
          <a:p>
            <a:r>
              <a:rPr lang="he-IL" sz="11500" dirty="0"/>
              <a:t>בחירת בית ספר\מורה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121" y="2704397"/>
            <a:ext cx="2746075" cy="107347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he-IL" sz="6000" dirty="0"/>
              <a:t>בחירת מורה (מתוך רשימה)</a:t>
            </a:r>
            <a:endParaRPr lang="en-US" sz="6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421583" y="2747529"/>
            <a:ext cx="2746075" cy="107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בחירת בתי ספר (מתוך רשימה)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7421583" y="3821008"/>
            <a:ext cx="274607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בית ספר א'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בית ספר ב'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בית ספר ג'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בית ספר ד'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498121" y="3777876"/>
            <a:ext cx="27460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מורה א'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מורה ב'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מורה ג'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9321" y="191280"/>
            <a:ext cx="7471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תלוי בשיטת המיון בה נבחר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542" y="5226784"/>
            <a:ext cx="164369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לאחר בחירה יוצגו פרטים </a:t>
            </a:r>
            <a:r>
              <a:rPr lang="he-IL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רלוונטים</a:t>
            </a:r>
            <a:r>
              <a:rPr lang="he-IL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על המורה או התלמיד.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58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343" y="-85335"/>
            <a:ext cx="10849155" cy="2387600"/>
          </a:xfrm>
        </p:spPr>
        <p:txBody>
          <a:bodyPr>
            <a:normAutofit/>
          </a:bodyPr>
          <a:lstStyle/>
          <a:p>
            <a:r>
              <a:rPr lang="he-IL" sz="11500" dirty="0"/>
              <a:t>להזין קוד זיהוי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97433" y="2785629"/>
            <a:ext cx="2746075" cy="107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קוד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72359" y="4998345"/>
            <a:ext cx="18269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הכוונה לקוד זיהוי שהתלמיד קיבל מהמורה שמצרף אותו באופן אוטומטי לקבוצת הלימוד הרצויה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9321" y="191280"/>
            <a:ext cx="7471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תלוי בשיטת המיון בה נבחר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9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5686" y="358952"/>
            <a:ext cx="8451011" cy="1293033"/>
          </a:xfrm>
        </p:spPr>
        <p:txBody>
          <a:bodyPr>
            <a:normAutofit fontScale="90000"/>
          </a:bodyPr>
          <a:lstStyle/>
          <a:p>
            <a:r>
              <a:rPr lang="he-IL" sz="11500" dirty="0"/>
              <a:t>פרטי תלמיד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0751" y="2086714"/>
            <a:ext cx="2671303" cy="42357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he-IL" sz="6000" dirty="0"/>
              <a:t>ת.ז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407880" y="2911972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שם פרטי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407879" y="3737230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שם משפחה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407879" y="4499235"/>
            <a:ext cx="2671303" cy="42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 </a:t>
            </a:r>
            <a:r>
              <a:rPr lang="he-IL" sz="6000" dirty="0"/>
              <a:t>(יהיה השם משתמש)</a:t>
            </a:r>
            <a:r>
              <a:rPr lang="en-US" sz="9600" dirty="0"/>
              <a:t> Email 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340218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13800" b="1" dirty="0"/>
              <a:t>הרשמת מורה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13621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343" y="-85335"/>
            <a:ext cx="10849155" cy="2387600"/>
          </a:xfrm>
        </p:spPr>
        <p:txBody>
          <a:bodyPr>
            <a:normAutofit/>
          </a:bodyPr>
          <a:lstStyle/>
          <a:p>
            <a:r>
              <a:rPr lang="he-IL" sz="11500" dirty="0"/>
              <a:t>בחירת בית ספר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1583" y="2747529"/>
            <a:ext cx="2746075" cy="107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000" dirty="0"/>
              <a:t>בחירת בתי ספר (מתוך רשימה)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7421583" y="3821008"/>
            <a:ext cx="274607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בית ספר א'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בית ספר ב'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בית ספר ג'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בית ספר ד'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06542" y="5226784"/>
            <a:ext cx="164369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לאחר בחירה יוצגו פרטים </a:t>
            </a:r>
            <a:r>
              <a:rPr lang="he-IL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רלוונטים</a:t>
            </a:r>
            <a:r>
              <a:rPr lang="he-IL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על המורה או התלמיד.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9321" y="191280"/>
            <a:ext cx="7471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תלוי בשיטת המיון בה נבחר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04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808</Words>
  <Application>Microsoft Office PowerPoint</Application>
  <PresentationFormat>Widescreen</PresentationFormat>
  <Paragraphs>208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טקסטרטגיה מתרגלים מיומנויות הבנה</vt:lpstr>
      <vt:lpstr>מסכי הרשמה</vt:lpstr>
      <vt:lpstr>הרשמה </vt:lpstr>
      <vt:lpstr>הרשמת תלמיד</vt:lpstr>
      <vt:lpstr>בחירת בית ספר\מורה</vt:lpstr>
      <vt:lpstr>להזין קוד זיהוי</vt:lpstr>
      <vt:lpstr>פרטי תלמיד</vt:lpstr>
      <vt:lpstr>הרשמת מורה</vt:lpstr>
      <vt:lpstr>בחירת בית ספר</vt:lpstr>
      <vt:lpstr>להזין קוד זיהוי</vt:lpstr>
      <vt:lpstr>פרטי מורה</vt:lpstr>
      <vt:lpstr>מסך תלמיד</vt:lpstr>
      <vt:lpstr>PowerPoint Presentation</vt:lpstr>
      <vt:lpstr>צפייה בהיסטורית מטלות</vt:lpstr>
      <vt:lpstr>PowerPoint Presentation</vt:lpstr>
      <vt:lpstr>תרגול מטלות לפי מיומנות (תרגול חופשי של התלמיד)</vt:lpstr>
      <vt:lpstr>PowerPoint Presentation</vt:lpstr>
      <vt:lpstr>תרגול מטלות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מסך מורה</vt:lpstr>
      <vt:lpstr>PowerPoint Presentation</vt:lpstr>
      <vt:lpstr>בניית שאלה חדשה</vt:lpstr>
      <vt:lpstr>בניית שאלה חדשה – תיוג</vt:lpstr>
      <vt:lpstr>בניית שאלה חדשה – בחירת מדיה</vt:lpstr>
      <vt:lpstr>בניית שאלה חדשה – הזנת שאלה(1)</vt:lpstr>
      <vt:lpstr>בניית שאלה חדשה – הזנת שאלה (2)</vt:lpstr>
      <vt:lpstr>בניית שאלה חדשה – הזנת שאלה (3)</vt:lpstr>
      <vt:lpstr>בניית שאלה חדשה – הזנת שאלה (4)</vt:lpstr>
      <vt:lpstr>בניית תרגול חדש</vt:lpstr>
      <vt:lpstr>בניית תרגול חדש (1)</vt:lpstr>
      <vt:lpstr>בניית תרגול חדש – בחירת תרגילים(2)</vt:lpstr>
      <vt:lpstr>בניית תרגול חדש – (3)</vt:lpstr>
      <vt:lpstr>הקצאת תרגול לתלמיד</vt:lpstr>
      <vt:lpstr>הקצאת תרגול לתלמיד (1)</vt:lpstr>
      <vt:lpstr>הקצאת תרגול לתלמיד (2)</vt:lpstr>
      <vt:lpstr>הקצאת תרגול לתלמיד (3)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טקסטרטגיה מתרגלים מיומנויות הבנה</dc:title>
  <dc:creator>Krigel, Shaked</dc:creator>
  <cp:lastModifiedBy>hadas ganim</cp:lastModifiedBy>
  <cp:revision>17</cp:revision>
  <dcterms:created xsi:type="dcterms:W3CDTF">2016-11-11T10:58:03Z</dcterms:created>
  <dcterms:modified xsi:type="dcterms:W3CDTF">2016-11-15T07:59:01Z</dcterms:modified>
</cp:coreProperties>
</file>