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6" r:id="rId2"/>
    <p:sldId id="384" r:id="rId3"/>
    <p:sldId id="383" r:id="rId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13C73A8-42F9-458C-A36E-A83A729F8A3D}" type="datetimeFigureOut">
              <a:rPr lang="he-IL" smtClean="0"/>
              <a:pPr/>
              <a:t>י"ב/שבט/תשפ"ג</a:t>
            </a:fld>
            <a:endParaRPr lang="he-I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he-I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E294B7-F44B-469B-9DF3-1E6EF319A060}" type="slidenum">
              <a:rPr lang="he-IL" smtClean="0"/>
              <a:pPr/>
              <a:t>‹#›</a:t>
            </a:fld>
            <a:endParaRPr lang="he-IL" dirty="0"/>
          </a:p>
        </p:txBody>
      </p:sp>
      <p:sp>
        <p:nvSpPr>
          <p:cNvPr id="7" name="מלבן 6"/>
          <p:cNvSpPr/>
          <p:nvPr userDrawn="1"/>
        </p:nvSpPr>
        <p:spPr>
          <a:xfrm>
            <a:off x="0" y="6172200"/>
            <a:ext cx="12192000" cy="685800"/>
          </a:xfrm>
          <a:prstGeom prst="rect">
            <a:avLst/>
          </a:prstGeom>
          <a:solidFill>
            <a:srgbClr val="0D47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nvGrpSpPr>
          <p:cNvPr id="16" name="קבוצה 15"/>
          <p:cNvGrpSpPr/>
          <p:nvPr userDrawn="1"/>
        </p:nvGrpSpPr>
        <p:grpSpPr>
          <a:xfrm>
            <a:off x="9982200" y="-6786"/>
            <a:ext cx="1724024" cy="1266008"/>
            <a:chOff x="9818819" y="-226604"/>
            <a:chExt cx="1724024" cy="1266008"/>
          </a:xfrm>
        </p:grpSpPr>
        <p:pic>
          <p:nvPicPr>
            <p:cNvPr id="17" name="תמונה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8819" y="-226604"/>
              <a:ext cx="1724024" cy="1266008"/>
            </a:xfrm>
            <a:prstGeom prst="rect">
              <a:avLst/>
            </a:prstGeom>
          </p:spPr>
        </p:pic>
        <p:sp>
          <p:nvSpPr>
            <p:cNvPr id="18" name="Rectangle 6"/>
            <p:cNvSpPr/>
            <p:nvPr/>
          </p:nvSpPr>
          <p:spPr>
            <a:xfrm>
              <a:off x="10047419" y="221734"/>
              <a:ext cx="1268872" cy="65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39" y="415473"/>
              <a:ext cx="1082584" cy="263623"/>
            </a:xfrm>
            <a:prstGeom prst="rect">
              <a:avLst/>
            </a:prstGeom>
          </p:spPr>
        </p:pic>
      </p:grpSp>
      <p:sp>
        <p:nvSpPr>
          <p:cNvPr id="20" name="Rectangle 4"/>
          <p:cNvSpPr/>
          <p:nvPr userDrawn="1"/>
        </p:nvSpPr>
        <p:spPr>
          <a:xfrm>
            <a:off x="0" y="6172200"/>
            <a:ext cx="12192000" cy="685800"/>
          </a:xfrm>
          <a:prstGeom prst="rect">
            <a:avLst/>
          </a:prstGeom>
          <a:gradFill flip="none" rotWithShape="1">
            <a:gsLst>
              <a:gs pos="29000">
                <a:srgbClr val="7030A0">
                  <a:alpha val="50000"/>
                </a:srgbClr>
              </a:gs>
              <a:gs pos="83000">
                <a:srgbClr val="00B0F0">
                  <a:alpha val="40000"/>
                </a:srgbClr>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ource Sans Pro Light"/>
              <a:ea typeface="+mn-ea"/>
              <a:cs typeface="Source Sans Pro Light"/>
            </a:endParaRPr>
          </a:p>
        </p:txBody>
      </p:sp>
    </p:spTree>
    <p:extLst>
      <p:ext uri="{BB962C8B-B14F-4D97-AF65-F5344CB8AC3E}">
        <p14:creationId xmlns:p14="http://schemas.microsoft.com/office/powerpoint/2010/main" val="137433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17910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217459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622924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330724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375690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itle 1"/>
          <p:cNvSpPr>
            <a:spLocks noGrp="1"/>
          </p:cNvSpPr>
          <p:nvPr>
            <p:ph type="title"/>
          </p:nvPr>
        </p:nvSpPr>
        <p:spPr>
          <a:xfrm>
            <a:off x="609600" y="660400"/>
            <a:ext cx="10972800" cy="1143000"/>
          </a:xfrm>
          <a:prstGeom prst="rect">
            <a:avLst/>
          </a:prstGeom>
        </p:spPr>
        <p:txBody>
          <a:bodyPr>
            <a:normAutofit/>
          </a:bodyPr>
          <a:lstStyle>
            <a:lvl1pPr>
              <a:defRPr sz="3733">
                <a:solidFill>
                  <a:srgbClr val="136DEE"/>
                </a:solidFill>
                <a:latin typeface="Source Sans Pro Light"/>
                <a:cs typeface="Source Sans Pro Light"/>
              </a:defRPr>
            </a:lvl1pPr>
          </a:lstStyle>
          <a:p>
            <a:r>
              <a:rPr lang="en-US" dirty="0"/>
              <a:t>Click to edit Master title style</a:t>
            </a:r>
            <a:endParaRPr lang="en-JM" dirty="0"/>
          </a:p>
        </p:txBody>
      </p:sp>
      <p:sp>
        <p:nvSpPr>
          <p:cNvPr id="6" name="Text Placeholder 17"/>
          <p:cNvSpPr>
            <a:spLocks noGrp="1"/>
          </p:cNvSpPr>
          <p:nvPr>
            <p:ph type="body" sz="quarter" idx="23"/>
          </p:nvPr>
        </p:nvSpPr>
        <p:spPr>
          <a:xfrm>
            <a:off x="609600" y="685800"/>
            <a:ext cx="10972800" cy="431800"/>
          </a:xfrm>
        </p:spPr>
        <p:txBody>
          <a:bodyPr>
            <a:noAutofit/>
          </a:bodyPr>
          <a:lstStyle>
            <a:lvl1pPr marL="0" indent="0" algn="l">
              <a:buFontTx/>
              <a:buNone/>
              <a:defRPr sz="1600" b="0">
                <a:solidFill>
                  <a:srgbClr val="404040"/>
                </a:solidFill>
                <a:latin typeface="Source Sans Pro Light"/>
                <a:ea typeface="Source Sans Pro Light"/>
                <a:cs typeface="Source Sans Pro Light"/>
              </a:defRPr>
            </a:lvl1pPr>
            <a:lvl2pPr marL="609585" indent="0">
              <a:buFontTx/>
              <a:buNone/>
              <a:defRPr sz="1400">
                <a:latin typeface="Mission Gothic Regular" pitchFamily="50" charset="0"/>
              </a:defRPr>
            </a:lvl2pPr>
            <a:lvl3pPr marL="1219170" indent="0">
              <a:buFontTx/>
              <a:buNone/>
              <a:defRPr sz="1400">
                <a:latin typeface="Mission Gothic Regular" pitchFamily="50" charset="0"/>
              </a:defRPr>
            </a:lvl3pPr>
            <a:lvl4pPr marL="1828754" indent="0">
              <a:buFontTx/>
              <a:buNone/>
              <a:defRPr sz="1400">
                <a:latin typeface="Mission Gothic Regular" pitchFamily="50" charset="0"/>
              </a:defRPr>
            </a:lvl4pPr>
            <a:lvl5pPr marL="2438339" indent="0">
              <a:buFontTx/>
              <a:buNone/>
              <a:defRPr sz="1400">
                <a:latin typeface="Mission Gothic Regular" pitchFamily="50" charset="0"/>
              </a:defRPr>
            </a:lvl5pPr>
          </a:lstStyle>
          <a:p>
            <a:pPr lvl="0"/>
            <a:endParaRPr lang="en-JM" dirty="0"/>
          </a:p>
        </p:txBody>
      </p:sp>
    </p:spTree>
    <p:extLst>
      <p:ext uri="{BB962C8B-B14F-4D97-AF65-F5344CB8AC3E}">
        <p14:creationId xmlns:p14="http://schemas.microsoft.com/office/powerpoint/2010/main" val="241759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552" y="30138"/>
            <a:ext cx="9259514" cy="1325563"/>
          </a:xfrm>
        </p:spPr>
        <p:txBody>
          <a:bodyPr/>
          <a:lstStyle>
            <a:lvl1pPr algn="r" rtl="1">
              <a:defRPr>
                <a:solidFill>
                  <a:srgbClr val="0D47A1"/>
                </a:solidFill>
                <a:latin typeface="Arial" panose="020B0604020202020204" pitchFamily="34" charset="0"/>
                <a:cs typeface="Arial" panose="020B0604020202020204" pitchFamily="34" charset="0"/>
              </a:defRPr>
            </a:lvl1pPr>
          </a:lstStyle>
          <a:p>
            <a:r>
              <a:rPr lang="en-US" dirty="0"/>
              <a:t>Click to edit Master title style</a:t>
            </a:r>
            <a:endParaRPr lang="he-IL" dirty="0"/>
          </a:p>
        </p:txBody>
      </p:sp>
      <p:sp>
        <p:nvSpPr>
          <p:cNvPr id="3" name="Content Placeholder 2"/>
          <p:cNvSpPr>
            <a:spLocks noGrp="1"/>
          </p:cNvSpPr>
          <p:nvPr>
            <p:ph idx="1"/>
          </p:nvPr>
        </p:nvSpPr>
        <p:spPr>
          <a:xfrm>
            <a:off x="642551" y="1539851"/>
            <a:ext cx="10906898" cy="4637112"/>
          </a:xfrm>
        </p:spPr>
        <p:txBody>
          <a:bodyPr/>
          <a:lstStyle>
            <a:lvl1pPr algn="r" rtl="1">
              <a:defRPr>
                <a:latin typeface="Arial" panose="020B0604020202020204" pitchFamily="34" charset="0"/>
                <a:cs typeface="Arial" panose="020B0604020202020204" pitchFamily="34" charset="0"/>
              </a:defRPr>
            </a:lvl1pPr>
            <a:lvl2pPr algn="r" rtl="1">
              <a:defRPr>
                <a:latin typeface="Arial" panose="020B0604020202020204" pitchFamily="34" charset="0"/>
                <a:cs typeface="Arial" panose="020B0604020202020204" pitchFamily="34" charset="0"/>
              </a:defRPr>
            </a:lvl2pPr>
            <a:lvl3pPr algn="r" rtl="1">
              <a:defRPr>
                <a:latin typeface="Arial" panose="020B0604020202020204" pitchFamily="34" charset="0"/>
                <a:cs typeface="Arial" panose="020B0604020202020204" pitchFamily="34" charset="0"/>
              </a:defRPr>
            </a:lvl3pPr>
            <a:lvl4pPr algn="r" rtl="1">
              <a:defRPr>
                <a:latin typeface="Arial" panose="020B0604020202020204" pitchFamily="34" charset="0"/>
                <a:cs typeface="Arial" panose="020B0604020202020204" pitchFamily="34" charset="0"/>
              </a:defRPr>
            </a:lvl4pPr>
            <a:lvl5pPr algn="r" rtl="1">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13C73A8-42F9-458C-A36E-A83A729F8A3D}" type="datetimeFigureOut">
              <a:rPr lang="he-IL" smtClean="0"/>
              <a:pPr/>
              <a:t>י"ב/שבט/תשפ"ג</a:t>
            </a:fld>
            <a:endParaRPr lang="he-IL"/>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he-IL"/>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E294B7-F44B-469B-9DF3-1E6EF319A060}" type="slidenum">
              <a:rPr lang="he-IL" smtClean="0"/>
              <a:pPr/>
              <a:t>‹#›</a:t>
            </a:fld>
            <a:endParaRPr lang="he-IL"/>
          </a:p>
        </p:txBody>
      </p:sp>
      <p:sp>
        <p:nvSpPr>
          <p:cNvPr id="7" name="מלבן 6"/>
          <p:cNvSpPr/>
          <p:nvPr userDrawn="1"/>
        </p:nvSpPr>
        <p:spPr>
          <a:xfrm>
            <a:off x="0" y="6172200"/>
            <a:ext cx="12192000" cy="685800"/>
          </a:xfrm>
          <a:prstGeom prst="rect">
            <a:avLst/>
          </a:prstGeom>
          <a:solidFill>
            <a:srgbClr val="0D47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latin typeface="Arial" panose="020B0604020202020204" pitchFamily="34" charset="0"/>
              <a:cs typeface="Arial" panose="020B0604020202020204" pitchFamily="34" charset="0"/>
            </a:endParaRPr>
          </a:p>
        </p:txBody>
      </p:sp>
      <p:grpSp>
        <p:nvGrpSpPr>
          <p:cNvPr id="16" name="קבוצה 15"/>
          <p:cNvGrpSpPr/>
          <p:nvPr userDrawn="1"/>
        </p:nvGrpSpPr>
        <p:grpSpPr>
          <a:xfrm>
            <a:off x="9982200" y="-6786"/>
            <a:ext cx="1724024" cy="1266008"/>
            <a:chOff x="9818819" y="-226604"/>
            <a:chExt cx="1724024" cy="1266008"/>
          </a:xfrm>
        </p:grpSpPr>
        <p:pic>
          <p:nvPicPr>
            <p:cNvPr id="17" name="תמונה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8819" y="-226604"/>
              <a:ext cx="1724024" cy="1266008"/>
            </a:xfrm>
            <a:prstGeom prst="rect">
              <a:avLst/>
            </a:prstGeom>
          </p:spPr>
        </p:pic>
        <p:sp>
          <p:nvSpPr>
            <p:cNvPr id="18" name="Rectangle 6"/>
            <p:cNvSpPr/>
            <p:nvPr/>
          </p:nvSpPr>
          <p:spPr>
            <a:xfrm>
              <a:off x="10047419" y="221734"/>
              <a:ext cx="1268872" cy="65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39" y="415473"/>
              <a:ext cx="1082584" cy="263623"/>
            </a:xfrm>
            <a:prstGeom prst="rect">
              <a:avLst/>
            </a:prstGeom>
          </p:spPr>
        </p:pic>
      </p:grpSp>
      <p:sp>
        <p:nvSpPr>
          <p:cNvPr id="20" name="Rectangle 4"/>
          <p:cNvSpPr/>
          <p:nvPr userDrawn="1"/>
        </p:nvSpPr>
        <p:spPr>
          <a:xfrm>
            <a:off x="0" y="6172200"/>
            <a:ext cx="12192000" cy="685800"/>
          </a:xfrm>
          <a:prstGeom prst="rect">
            <a:avLst/>
          </a:prstGeom>
          <a:gradFill flip="none" rotWithShape="1">
            <a:gsLst>
              <a:gs pos="29000">
                <a:srgbClr val="7030A0">
                  <a:alpha val="50000"/>
                </a:srgbClr>
              </a:gs>
              <a:gs pos="83000">
                <a:srgbClr val="00B0F0">
                  <a:alpha val="40000"/>
                </a:srgbClr>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ource Sans Pro Light"/>
              <a:ea typeface="+mn-ea"/>
              <a:cs typeface="Source Sans Pro Light"/>
            </a:endParaRPr>
          </a:p>
        </p:txBody>
      </p:sp>
    </p:spTree>
    <p:extLst>
      <p:ext uri="{BB962C8B-B14F-4D97-AF65-F5344CB8AC3E}">
        <p14:creationId xmlns:p14="http://schemas.microsoft.com/office/powerpoint/2010/main" val="187493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138"/>
            <a:ext cx="9063865" cy="1325563"/>
          </a:xfrm>
        </p:spPr>
        <p:txBody>
          <a:bodyPr/>
          <a:lstStyle>
            <a:lvl1pPr algn="r" rtl="1">
              <a:defRPr>
                <a:solidFill>
                  <a:srgbClr val="0D47A1"/>
                </a:solidFill>
                <a:latin typeface="Arial" panose="020B0604020202020204" pitchFamily="34" charset="0"/>
                <a:cs typeface="Arial" panose="020B0604020202020204" pitchFamily="34" charset="0"/>
              </a:defRPr>
            </a:lvl1pPr>
          </a:lstStyle>
          <a:p>
            <a:r>
              <a:rPr lang="en-US" dirty="0"/>
              <a:t>Click to edit Master title style</a:t>
            </a:r>
            <a:endParaRPr lang="he-IL" dirty="0"/>
          </a:p>
        </p:txBody>
      </p:sp>
      <p:sp>
        <p:nvSpPr>
          <p:cNvPr id="4" name="Date Placeholder 3"/>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6" name="Slide Number Placeholder 5"/>
          <p:cNvSpPr>
            <a:spLocks noGrp="1"/>
          </p:cNvSpPr>
          <p:nvPr>
            <p:ph type="sldNum" sz="quarter" idx="12"/>
          </p:nvPr>
        </p:nvSpPr>
        <p:spPr/>
        <p:txBody>
          <a:bodyPr/>
          <a:lstStyle/>
          <a:p>
            <a:fld id="{D5E294B7-F44B-469B-9DF3-1E6EF319A060}" type="slidenum">
              <a:rPr lang="he-IL" smtClean="0"/>
              <a:t>‹#›</a:t>
            </a:fld>
            <a:endParaRPr lang="he-IL"/>
          </a:p>
        </p:txBody>
      </p:sp>
      <p:sp>
        <p:nvSpPr>
          <p:cNvPr id="7" name="מלבן 6"/>
          <p:cNvSpPr/>
          <p:nvPr userDrawn="1"/>
        </p:nvSpPr>
        <p:spPr>
          <a:xfrm>
            <a:off x="0" y="6172200"/>
            <a:ext cx="12192000" cy="685800"/>
          </a:xfrm>
          <a:prstGeom prst="rect">
            <a:avLst/>
          </a:prstGeom>
          <a:solidFill>
            <a:srgbClr val="0D47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nvGrpSpPr>
          <p:cNvPr id="18" name="קבוצה 17"/>
          <p:cNvGrpSpPr/>
          <p:nvPr userDrawn="1"/>
        </p:nvGrpSpPr>
        <p:grpSpPr>
          <a:xfrm>
            <a:off x="9982200" y="-6786"/>
            <a:ext cx="1724024" cy="1266008"/>
            <a:chOff x="9818819" y="-226604"/>
            <a:chExt cx="1724024" cy="1266008"/>
          </a:xfrm>
        </p:grpSpPr>
        <p:pic>
          <p:nvPicPr>
            <p:cNvPr id="19" name="תמונה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8819" y="-226604"/>
              <a:ext cx="1724024" cy="1266008"/>
            </a:xfrm>
            <a:prstGeom prst="rect">
              <a:avLst/>
            </a:prstGeom>
          </p:spPr>
        </p:pic>
        <p:sp>
          <p:nvSpPr>
            <p:cNvPr id="20" name="Rectangle 6"/>
            <p:cNvSpPr/>
            <p:nvPr/>
          </p:nvSpPr>
          <p:spPr>
            <a:xfrm>
              <a:off x="10047419" y="221734"/>
              <a:ext cx="1268872" cy="651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1"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39" y="415473"/>
              <a:ext cx="1082584" cy="263623"/>
            </a:xfrm>
            <a:prstGeom prst="rect">
              <a:avLst/>
            </a:prstGeom>
          </p:spPr>
        </p:pic>
      </p:grpSp>
      <p:sp>
        <p:nvSpPr>
          <p:cNvPr id="22" name="Rectangle 4"/>
          <p:cNvSpPr/>
          <p:nvPr userDrawn="1"/>
        </p:nvSpPr>
        <p:spPr>
          <a:xfrm>
            <a:off x="0" y="6172200"/>
            <a:ext cx="12192000" cy="685800"/>
          </a:xfrm>
          <a:prstGeom prst="rect">
            <a:avLst/>
          </a:prstGeom>
          <a:gradFill flip="none" rotWithShape="1">
            <a:gsLst>
              <a:gs pos="29000">
                <a:srgbClr val="7030A0">
                  <a:alpha val="50000"/>
                </a:srgbClr>
              </a:gs>
              <a:gs pos="83000">
                <a:srgbClr val="00B0F0">
                  <a:alpha val="40000"/>
                </a:srgbClr>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ource Sans Pro Light"/>
              <a:ea typeface="+mn-ea"/>
              <a:cs typeface="Source Sans Pro Light"/>
            </a:endParaRPr>
          </a:p>
        </p:txBody>
      </p:sp>
      <p:sp>
        <p:nvSpPr>
          <p:cNvPr id="5" name="Footer Placeholder 4"/>
          <p:cNvSpPr>
            <a:spLocks noGrp="1"/>
          </p:cNvSpPr>
          <p:nvPr>
            <p:ph type="ftr" sz="quarter" idx="11"/>
          </p:nvPr>
        </p:nvSpPr>
        <p:spPr/>
        <p:txBody>
          <a:bodyPr/>
          <a:lstStyle/>
          <a:p>
            <a:endParaRPr lang="he-IL"/>
          </a:p>
        </p:txBody>
      </p:sp>
      <p:pic>
        <p:nvPicPr>
          <p:cNvPr id="12" name="Picture 2" descr="iMac-mock-up-diferents-views.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51201" y="1905000"/>
            <a:ext cx="5484839" cy="4572000"/>
          </a:xfrm>
          <a:prstGeom prst="rect">
            <a:avLst/>
          </a:prstGeom>
        </p:spPr>
      </p:pic>
      <p:sp>
        <p:nvSpPr>
          <p:cNvPr id="13" name="Picture Placeholder 9"/>
          <p:cNvSpPr>
            <a:spLocks noGrp="1"/>
          </p:cNvSpPr>
          <p:nvPr>
            <p:ph type="pic" sz="quarter" idx="24"/>
          </p:nvPr>
        </p:nvSpPr>
        <p:spPr>
          <a:xfrm>
            <a:off x="3759201" y="2311401"/>
            <a:ext cx="4539177" cy="2742420"/>
          </a:xfrm>
        </p:spPr>
        <p:txBody>
          <a:bodyPr/>
          <a:lstStyle/>
          <a:p>
            <a:endParaRPr lang="en-US"/>
          </a:p>
        </p:txBody>
      </p:sp>
    </p:spTree>
    <p:extLst>
      <p:ext uri="{BB962C8B-B14F-4D97-AF65-F5344CB8AC3E}">
        <p14:creationId xmlns:p14="http://schemas.microsoft.com/office/powerpoint/2010/main" val="75816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989587"/>
            <a:ext cx="10515600" cy="2687022"/>
          </a:xfrm>
        </p:spPr>
        <p:txBody>
          <a:bodyPr anchor="b"/>
          <a:lstStyle>
            <a:lvl1pPr algn="ctr" rtl="1">
              <a:defRPr sz="6000">
                <a:solidFill>
                  <a:srgbClr val="0D47A1"/>
                </a:solidFill>
                <a:latin typeface="Arial" panose="020B0604020202020204" pitchFamily="34" charset="0"/>
                <a:cs typeface="Arial" panose="020B0604020202020204" pitchFamily="34" charset="0"/>
              </a:defRPr>
            </a:lvl1pPr>
          </a:lstStyle>
          <a:p>
            <a:r>
              <a:rPr lang="en-US" dirty="0"/>
              <a:t>Click to edit Master title style</a:t>
            </a:r>
            <a:endParaRPr lang="he-IL" dirty="0"/>
          </a:p>
        </p:txBody>
      </p:sp>
      <p:sp>
        <p:nvSpPr>
          <p:cNvPr id="3" name="Text Placeholder 2"/>
          <p:cNvSpPr>
            <a:spLocks noGrp="1"/>
          </p:cNvSpPr>
          <p:nvPr>
            <p:ph type="body" idx="1"/>
          </p:nvPr>
        </p:nvSpPr>
        <p:spPr>
          <a:xfrm>
            <a:off x="831850" y="4676609"/>
            <a:ext cx="10515600" cy="1413041"/>
          </a:xfrm>
        </p:spPr>
        <p:txBody>
          <a:bodyPr/>
          <a:lstStyle>
            <a:lvl1pPr marL="0" indent="0" algn="ctr" rtl="1">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lvl1pPr algn="l" rtl="1">
              <a:defRPr>
                <a:latin typeface="Arial" panose="020B0604020202020204" pitchFamily="34" charset="0"/>
                <a:cs typeface="Arial" panose="020B0604020202020204" pitchFamily="34" charset="0"/>
              </a:defRPr>
            </a:lvl1pPr>
          </a:lstStyle>
          <a:p>
            <a:fld id="{113C73A8-42F9-458C-A36E-A83A729F8A3D}" type="datetimeFigureOut">
              <a:rPr lang="he-IL" smtClean="0"/>
              <a:pPr/>
              <a:t>י"ב/שבט/תשפ"ג</a:t>
            </a:fld>
            <a:endParaRPr lang="he-IL"/>
          </a:p>
        </p:txBody>
      </p:sp>
      <p:sp>
        <p:nvSpPr>
          <p:cNvPr id="5" name="Footer Placeholder 4"/>
          <p:cNvSpPr>
            <a:spLocks noGrp="1"/>
          </p:cNvSpPr>
          <p:nvPr>
            <p:ph type="ftr" sz="quarter" idx="11"/>
          </p:nvPr>
        </p:nvSpPr>
        <p:spPr/>
        <p:txBody>
          <a:bodyPr/>
          <a:lstStyle>
            <a:lvl1pPr rtl="1">
              <a:defRPr>
                <a:latin typeface="Arial" panose="020B0604020202020204" pitchFamily="34" charset="0"/>
                <a:cs typeface="Arial" panose="020B0604020202020204" pitchFamily="34" charset="0"/>
              </a:defRPr>
            </a:lvl1pPr>
          </a:lstStyle>
          <a:p>
            <a:endParaRPr lang="he-IL"/>
          </a:p>
        </p:txBody>
      </p:sp>
      <p:sp>
        <p:nvSpPr>
          <p:cNvPr id="6" name="Slide Number Placeholder 5"/>
          <p:cNvSpPr>
            <a:spLocks noGrp="1"/>
          </p:cNvSpPr>
          <p:nvPr>
            <p:ph type="sldNum" sz="quarter" idx="12"/>
          </p:nvPr>
        </p:nvSpPr>
        <p:spPr/>
        <p:txBody>
          <a:bodyPr/>
          <a:lstStyle>
            <a:lvl1pPr algn="r" rtl="1">
              <a:defRPr>
                <a:latin typeface="Arial" panose="020B0604020202020204" pitchFamily="34" charset="0"/>
                <a:cs typeface="Arial" panose="020B0604020202020204" pitchFamily="34" charset="0"/>
              </a:defRPr>
            </a:lvl1pPr>
          </a:lstStyle>
          <a:p>
            <a:fld id="{D5E294B7-F44B-469B-9DF3-1E6EF319A060}" type="slidenum">
              <a:rPr lang="he-IL" smtClean="0"/>
              <a:pPr/>
              <a:t>‹#›</a:t>
            </a:fld>
            <a:endParaRPr lang="he-IL"/>
          </a:p>
        </p:txBody>
      </p:sp>
      <p:grpSp>
        <p:nvGrpSpPr>
          <p:cNvPr id="7" name="קבוצה 6"/>
          <p:cNvGrpSpPr/>
          <p:nvPr userDrawn="1"/>
        </p:nvGrpSpPr>
        <p:grpSpPr>
          <a:xfrm>
            <a:off x="3712875" y="-24939"/>
            <a:ext cx="4766250" cy="3500012"/>
            <a:chOff x="2600325" y="-1300163"/>
            <a:chExt cx="6991350" cy="5133975"/>
          </a:xfrm>
        </p:grpSpPr>
        <p:pic>
          <p:nvPicPr>
            <p:cNvPr id="8" name="תמונה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300163"/>
              <a:ext cx="6991350" cy="5133975"/>
            </a:xfrm>
            <a:prstGeom prst="rect">
              <a:avLst/>
            </a:prstGeom>
          </p:spPr>
        </p:pic>
        <p:sp>
          <p:nvSpPr>
            <p:cNvPr id="9" name="Rectangle 5"/>
            <p:cNvSpPr/>
            <p:nvPr/>
          </p:nvSpPr>
          <p:spPr>
            <a:xfrm>
              <a:off x="3458095" y="290945"/>
              <a:ext cx="5178829" cy="28845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932" y="1520364"/>
              <a:ext cx="4404135" cy="1072463"/>
            </a:xfrm>
            <a:prstGeom prst="rect">
              <a:avLst/>
            </a:prstGeom>
          </p:spPr>
        </p:pic>
      </p:grpSp>
    </p:spTree>
    <p:extLst>
      <p:ext uri="{BB962C8B-B14F-4D97-AF65-F5344CB8AC3E}">
        <p14:creationId xmlns:p14="http://schemas.microsoft.com/office/powerpoint/2010/main" val="414916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3" name="Picture 2" descr="iMac-mock-up-diferents-view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1201" y="1905000"/>
            <a:ext cx="5484839" cy="4572000"/>
          </a:xfrm>
          <a:prstGeom prst="rect">
            <a:avLst/>
          </a:prstGeom>
        </p:spPr>
      </p:pic>
      <p:sp>
        <p:nvSpPr>
          <p:cNvPr id="19" name="Picture Placeholder 9"/>
          <p:cNvSpPr>
            <a:spLocks noGrp="1"/>
          </p:cNvSpPr>
          <p:nvPr>
            <p:ph type="pic" sz="quarter" idx="24"/>
          </p:nvPr>
        </p:nvSpPr>
        <p:spPr>
          <a:xfrm>
            <a:off x="3759201" y="2311401"/>
            <a:ext cx="4539177" cy="2742420"/>
          </a:xfrm>
        </p:spPr>
        <p:txBody>
          <a:bodyPr/>
          <a:lstStyle>
            <a:lvl1pPr algn="r">
              <a:defRPr>
                <a:latin typeface="Arial" panose="020B0604020202020204" pitchFamily="34" charset="0"/>
                <a:cs typeface="Arial" panose="020B0604020202020204" pitchFamily="34" charset="0"/>
              </a:defRPr>
            </a:lvl1pPr>
          </a:lstStyle>
          <a:p>
            <a:endParaRPr lang="en-US"/>
          </a:p>
        </p:txBody>
      </p:sp>
      <p:sp>
        <p:nvSpPr>
          <p:cNvPr id="7" name="Title 1"/>
          <p:cNvSpPr>
            <a:spLocks noGrp="1"/>
          </p:cNvSpPr>
          <p:nvPr>
            <p:ph type="title"/>
          </p:nvPr>
        </p:nvSpPr>
        <p:spPr>
          <a:xfrm>
            <a:off x="609600" y="660400"/>
            <a:ext cx="10972800" cy="1143000"/>
          </a:xfrm>
          <a:prstGeom prst="rect">
            <a:avLst/>
          </a:prstGeom>
        </p:spPr>
        <p:txBody>
          <a:bodyPr>
            <a:normAutofit/>
          </a:bodyPr>
          <a:lstStyle>
            <a:lvl1pPr algn="r">
              <a:defRPr sz="3733" b="0">
                <a:solidFill>
                  <a:srgbClr val="136DEE"/>
                </a:solidFill>
                <a:latin typeface="Arial" panose="020B0604020202020204" pitchFamily="34" charset="0"/>
                <a:cs typeface="Arial" panose="020B0604020202020204" pitchFamily="34" charset="0"/>
              </a:defRPr>
            </a:lvl1pPr>
          </a:lstStyle>
          <a:p>
            <a:r>
              <a:rPr lang="en-US" dirty="0"/>
              <a:t>Click to edit Master title style</a:t>
            </a:r>
            <a:endParaRPr lang="en-JM" dirty="0"/>
          </a:p>
        </p:txBody>
      </p:sp>
      <p:sp>
        <p:nvSpPr>
          <p:cNvPr id="8" name="Text Placeholder 17"/>
          <p:cNvSpPr>
            <a:spLocks noGrp="1"/>
          </p:cNvSpPr>
          <p:nvPr>
            <p:ph type="body" sz="quarter" idx="23"/>
          </p:nvPr>
        </p:nvSpPr>
        <p:spPr>
          <a:xfrm>
            <a:off x="609600" y="685800"/>
            <a:ext cx="10972800" cy="431800"/>
          </a:xfrm>
        </p:spPr>
        <p:txBody>
          <a:bodyPr>
            <a:noAutofit/>
          </a:bodyPr>
          <a:lstStyle>
            <a:lvl1pPr marL="0" indent="0" algn="r">
              <a:buFontTx/>
              <a:buNone/>
              <a:defRPr sz="1600" b="0">
                <a:solidFill>
                  <a:srgbClr val="404040"/>
                </a:solidFill>
                <a:latin typeface="Arial" panose="020B0604020202020204" pitchFamily="34" charset="0"/>
                <a:ea typeface="Arial" panose="020B0604020202020204" pitchFamily="34" charset="0"/>
                <a:cs typeface="Arial" panose="020B0604020202020204" pitchFamily="34" charset="0"/>
              </a:defRPr>
            </a:lvl1pPr>
            <a:lvl2pPr marL="609585" indent="0">
              <a:buFontTx/>
              <a:buNone/>
              <a:defRPr sz="1400">
                <a:latin typeface="Mission Gothic Regular" pitchFamily="50" charset="0"/>
              </a:defRPr>
            </a:lvl2pPr>
            <a:lvl3pPr marL="1219170" indent="0">
              <a:buFontTx/>
              <a:buNone/>
              <a:defRPr sz="1400">
                <a:latin typeface="Mission Gothic Regular" pitchFamily="50" charset="0"/>
              </a:defRPr>
            </a:lvl3pPr>
            <a:lvl4pPr marL="1828754" indent="0">
              <a:buFontTx/>
              <a:buNone/>
              <a:defRPr sz="1400">
                <a:latin typeface="Mission Gothic Regular" pitchFamily="50" charset="0"/>
              </a:defRPr>
            </a:lvl4pPr>
            <a:lvl5pPr marL="2438339" indent="0">
              <a:buFontTx/>
              <a:buNone/>
              <a:defRPr sz="1400">
                <a:latin typeface="Mission Gothic Regular" pitchFamily="50" charset="0"/>
              </a:defRPr>
            </a:lvl5pPr>
          </a:lstStyle>
          <a:p>
            <a:pPr lvl="0"/>
            <a:endParaRPr lang="en-JM" dirty="0"/>
          </a:p>
        </p:txBody>
      </p:sp>
    </p:spTree>
    <p:extLst>
      <p:ext uri="{BB962C8B-B14F-4D97-AF65-F5344CB8AC3E}">
        <p14:creationId xmlns:p14="http://schemas.microsoft.com/office/powerpoint/2010/main" val="314334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descr="p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83400"/>
          </a:xfrm>
          <a:prstGeom prst="rect">
            <a:avLst/>
          </a:prstGeom>
        </p:spPr>
      </p:pic>
      <p:sp>
        <p:nvSpPr>
          <p:cNvPr id="5" name="Rectangle 4"/>
          <p:cNvSpPr/>
          <p:nvPr userDrawn="1"/>
        </p:nvSpPr>
        <p:spPr>
          <a:xfrm>
            <a:off x="0" y="0"/>
            <a:ext cx="12192000" cy="6972300"/>
          </a:xfrm>
          <a:prstGeom prst="rect">
            <a:avLst/>
          </a:prstGeom>
          <a:gradFill flip="none" rotWithShape="1">
            <a:gsLst>
              <a:gs pos="29000">
                <a:srgbClr val="7030A0"/>
              </a:gs>
              <a:gs pos="83000">
                <a:srgbClr val="002060"/>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Source Sans Pro Light"/>
              <a:ea typeface="+mn-ea"/>
              <a:cs typeface="Source Sans Pro Light"/>
            </a:endParaRPr>
          </a:p>
        </p:txBody>
      </p:sp>
    </p:spTree>
    <p:extLst>
      <p:ext uri="{BB962C8B-B14F-4D97-AF65-F5344CB8AC3E}">
        <p14:creationId xmlns:p14="http://schemas.microsoft.com/office/powerpoint/2010/main" val="105698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424472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2334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113C73A8-42F9-458C-A36E-A83A729F8A3D}" type="datetimeFigureOut">
              <a:rPr lang="he-IL" smtClean="0"/>
              <a:t>י"ב/שבט/תשפ"ג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5E294B7-F44B-469B-9DF3-1E6EF319A060}" type="slidenum">
              <a:rPr lang="he-IL" smtClean="0"/>
              <a:t>‹#›</a:t>
            </a:fld>
            <a:endParaRPr lang="he-IL"/>
          </a:p>
        </p:txBody>
      </p:sp>
    </p:spTree>
    <p:extLst>
      <p:ext uri="{BB962C8B-B14F-4D97-AF65-F5344CB8AC3E}">
        <p14:creationId xmlns:p14="http://schemas.microsoft.com/office/powerpoint/2010/main" val="166035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1">
              <a:defRPr sz="1200">
                <a:solidFill>
                  <a:schemeClr val="tx1">
                    <a:tint val="75000"/>
                  </a:schemeClr>
                </a:solidFill>
                <a:latin typeface="Arial" panose="020B0604020202020204" pitchFamily="34" charset="0"/>
                <a:cs typeface="Arial" panose="020B0604020202020204" pitchFamily="34" charset="0"/>
              </a:defRPr>
            </a:lvl1pPr>
          </a:lstStyle>
          <a:p>
            <a:fld id="{113C73A8-42F9-458C-A36E-A83A729F8A3D}" type="datetimeFigureOut">
              <a:rPr lang="he-IL" smtClean="0"/>
              <a:pPr/>
              <a:t>י"ב/שבט/תשפ"ג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1">
              <a:defRPr sz="1200">
                <a:solidFill>
                  <a:schemeClr val="tx1">
                    <a:tint val="75000"/>
                  </a:schemeClr>
                </a:solidFill>
                <a:latin typeface="Arial" panose="020B0604020202020204" pitchFamily="34" charset="0"/>
                <a:cs typeface="Arial" panose="020B0604020202020204" pitchFamily="34" charset="0"/>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1">
              <a:defRPr sz="1200">
                <a:solidFill>
                  <a:schemeClr val="tx1">
                    <a:tint val="75000"/>
                  </a:schemeClr>
                </a:solidFill>
                <a:latin typeface="Arial" panose="020B0604020202020204" pitchFamily="34" charset="0"/>
                <a:cs typeface="Arial" panose="020B0604020202020204" pitchFamily="34" charset="0"/>
              </a:defRPr>
            </a:lvl1pPr>
          </a:lstStyle>
          <a:p>
            <a:fld id="{D5E294B7-F44B-469B-9DF3-1E6EF319A060}" type="slidenum">
              <a:rPr lang="he-IL" smtClean="0"/>
              <a:pPr/>
              <a:t>‹#›</a:t>
            </a:fld>
            <a:endParaRPr lang="he-IL"/>
          </a:p>
        </p:txBody>
      </p:sp>
    </p:spTree>
    <p:extLst>
      <p:ext uri="{BB962C8B-B14F-4D97-AF65-F5344CB8AC3E}">
        <p14:creationId xmlns:p14="http://schemas.microsoft.com/office/powerpoint/2010/main" val="2511353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defTabSz="914400" rtl="1"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olzchut.org.il/he/%D7%9E%D7%93%D7%A8%D7%92%D7%95%D7%AA_%D7%9E%D7%A1_%D7%94%D7%9B%D7%2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טופס נשמר (30 דק')</a:t>
            </a:r>
          </a:p>
        </p:txBody>
      </p:sp>
      <p:sp>
        <p:nvSpPr>
          <p:cNvPr id="3" name="מציין מיקום תוכן 2"/>
          <p:cNvSpPr>
            <a:spLocks noGrp="1"/>
          </p:cNvSpPr>
          <p:nvPr>
            <p:ph idx="1"/>
          </p:nvPr>
        </p:nvSpPr>
        <p:spPr/>
        <p:txBody>
          <a:bodyPr>
            <a:normAutofit/>
          </a:bodyPr>
          <a:lstStyle/>
          <a:p>
            <a:pPr marL="0" indent="0" algn="just">
              <a:buNone/>
            </a:pPr>
            <a:r>
              <a:rPr lang="he-IL" sz="2000" dirty="0"/>
              <a:t>אנא כתבו טופס </a:t>
            </a:r>
            <a:r>
              <a:rPr lang="en-US" sz="2000" dirty="0"/>
              <a:t>HTML</a:t>
            </a:r>
            <a:r>
              <a:rPr lang="he-IL" sz="2000" dirty="0"/>
              <a:t> עם לפחות 5 שדות. עליכם להוסיף לטופס כפתור "שמירה". על הטופס להשמר ב</a:t>
            </a:r>
            <a:r>
              <a:rPr lang="en-US" sz="2000" dirty="0" err="1"/>
              <a:t>localStorage</a:t>
            </a:r>
            <a:r>
              <a:rPr lang="he-IL" sz="2000" dirty="0"/>
              <a:t> של המחשב, וכאשר המשתמש ייכנס שוב לעמוד שלכם עליו לראות את הפרטים שהוא שמר בפעם הקודמת.</a:t>
            </a:r>
          </a:p>
          <a:p>
            <a:pPr marL="0" indent="0" algn="just" rtl="0">
              <a:buNone/>
            </a:pPr>
            <a:r>
              <a:rPr lang="en-US" sz="2000" dirty="0" err="1"/>
              <a:t>localStorage.setItem</a:t>
            </a:r>
            <a:r>
              <a:rPr lang="en-US" sz="2000" dirty="0"/>
              <a:t>( </a:t>
            </a:r>
            <a:r>
              <a:rPr lang="en-US" sz="2000" i="1" dirty="0" err="1"/>
              <a:t>nameOfBox</a:t>
            </a:r>
            <a:r>
              <a:rPr lang="en-US" sz="2000" dirty="0"/>
              <a:t> , </a:t>
            </a:r>
            <a:r>
              <a:rPr lang="en-US" sz="2000" dirty="0" err="1"/>
              <a:t>JSON.stringify</a:t>
            </a:r>
            <a:r>
              <a:rPr lang="en-US" sz="2000" dirty="0"/>
              <a:t>(</a:t>
            </a:r>
            <a:r>
              <a:rPr lang="en-US" sz="2000" i="1" dirty="0" err="1"/>
              <a:t>contentToBeSaved</a:t>
            </a:r>
            <a:r>
              <a:rPr lang="en-US" sz="2000" i="1" dirty="0"/>
              <a:t>)</a:t>
            </a:r>
            <a:r>
              <a:rPr lang="en-US" sz="2000" dirty="0"/>
              <a:t> );</a:t>
            </a:r>
          </a:p>
          <a:p>
            <a:pPr marL="0" indent="0" algn="just" rtl="0">
              <a:buNone/>
            </a:pPr>
            <a:r>
              <a:rPr lang="en-US" sz="2000" dirty="0" err="1"/>
              <a:t>JSON.parse</a:t>
            </a:r>
            <a:r>
              <a:rPr lang="en-US" sz="2000" dirty="0"/>
              <a:t>(</a:t>
            </a:r>
            <a:r>
              <a:rPr lang="en-US" sz="2000" dirty="0" err="1"/>
              <a:t>localStorage.getItem</a:t>
            </a:r>
            <a:r>
              <a:rPr lang="en-US" sz="2000" dirty="0"/>
              <a:t>( </a:t>
            </a:r>
            <a:r>
              <a:rPr lang="en-US" sz="2000" i="1" dirty="0" err="1"/>
              <a:t>nameOfBox</a:t>
            </a:r>
            <a:r>
              <a:rPr lang="en-US" sz="2000" dirty="0"/>
              <a:t> ));</a:t>
            </a:r>
            <a:endParaRPr lang="he-IL" sz="2000" dirty="0"/>
          </a:p>
        </p:txBody>
      </p:sp>
    </p:spTree>
    <p:extLst>
      <p:ext uri="{BB962C8B-B14F-4D97-AF65-F5344CB8AC3E}">
        <p14:creationId xmlns:p14="http://schemas.microsoft.com/office/powerpoint/2010/main" val="133745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מערכת חישוב שכר חודשי (40 דק')</a:t>
            </a:r>
          </a:p>
        </p:txBody>
      </p:sp>
      <p:sp>
        <p:nvSpPr>
          <p:cNvPr id="3" name="מציין מיקום תוכן 2"/>
          <p:cNvSpPr>
            <a:spLocks noGrp="1"/>
          </p:cNvSpPr>
          <p:nvPr>
            <p:ph idx="1"/>
          </p:nvPr>
        </p:nvSpPr>
        <p:spPr/>
        <p:txBody>
          <a:bodyPr>
            <a:normAutofit/>
          </a:bodyPr>
          <a:lstStyle/>
          <a:p>
            <a:pPr marL="0" indent="0" algn="just">
              <a:buNone/>
            </a:pPr>
            <a:r>
              <a:rPr lang="he-IL" sz="2000" dirty="0"/>
              <a:t>עליכם לבנות טופס לחישוב שכר נטו חודשי. על הטופס להכיל: שם פרטי, שם משפחה, שכר חודשי, אחוזים למהשכר לפנסיה ואחוזים מהשכר לקרן השתלמות. ברגע שלוחצים על "שלח", הטופס יווצר באמצעות הקונסטרקטור של מחלקה שתייצר אובייקט בו המאפיינים יהיו מה שהמשתמש כתב בטופס. לאחר מכן, האובייקט יועבר למחלקה נוספת שתכיל מתודה\מתודות שיסייעו בחישוב השכר ובהדפסה שלו ל</a:t>
            </a:r>
            <a:r>
              <a:rPr lang="en-US" sz="2000" dirty="0"/>
              <a:t>HTML</a:t>
            </a:r>
            <a:r>
              <a:rPr lang="he-IL" sz="2000" dirty="0"/>
              <a:t>.</a:t>
            </a:r>
          </a:p>
          <a:p>
            <a:pPr marL="0" indent="0" algn="just">
              <a:buNone/>
            </a:pPr>
            <a:r>
              <a:rPr lang="he-IL" sz="2000" b="1" dirty="0"/>
              <a:t>שימו לב:</a:t>
            </a:r>
            <a:r>
              <a:rPr lang="he-IL" sz="2000" dirty="0"/>
              <a:t> יש לכם בתרגיל הזה שתי מחלקות. אשמח שתעשו שימוש ב</a:t>
            </a:r>
            <a:r>
              <a:rPr lang="en-US" sz="2000" dirty="0"/>
              <a:t>modules</a:t>
            </a:r>
            <a:r>
              <a:rPr lang="he-IL" sz="2000" dirty="0"/>
              <a:t>.</a:t>
            </a:r>
          </a:p>
          <a:p>
            <a:pPr marL="0" indent="0" algn="just">
              <a:buNone/>
            </a:pPr>
            <a:r>
              <a:rPr lang="he-IL" sz="2000" b="1" dirty="0"/>
              <a:t>מידע על מדרגות המס בארץ תוכלו למצוא פה:</a:t>
            </a:r>
          </a:p>
          <a:p>
            <a:pPr marL="0" indent="0" algn="just">
              <a:buNone/>
            </a:pPr>
            <a:r>
              <a:rPr lang="en-GB" sz="2000" dirty="0">
                <a:hlinkClick r:id="rId2"/>
              </a:rPr>
              <a:t>https://www.kolzchut.org.il/he/%D7%9E%D7%93%D7%A8%D7%92%D7%95%D7%AA_%D7%9E%D7%A1_%D7%94%D7%9B%D7%</a:t>
            </a:r>
            <a:r>
              <a:rPr lang="he-IL" sz="2000" dirty="0"/>
              <a:t> </a:t>
            </a:r>
          </a:p>
          <a:p>
            <a:pPr marL="0" indent="0" algn="just">
              <a:buNone/>
            </a:pPr>
            <a:endParaRPr lang="he-IL" sz="2000" b="1" dirty="0"/>
          </a:p>
        </p:txBody>
      </p:sp>
      <p:pic>
        <p:nvPicPr>
          <p:cNvPr id="5" name="Picture 4">
            <a:extLst>
              <a:ext uri="{FF2B5EF4-FFF2-40B4-BE49-F238E27FC236}">
                <a16:creationId xmlns:a16="http://schemas.microsoft.com/office/drawing/2014/main" id="{CC2ADFD8-F36F-2289-AC95-8365F244A8FD}"/>
              </a:ext>
            </a:extLst>
          </p:cNvPr>
          <p:cNvPicPr>
            <a:picLocks noChangeAspect="1"/>
          </p:cNvPicPr>
          <p:nvPr/>
        </p:nvPicPr>
        <p:blipFill rotWithShape="1">
          <a:blip r:embed="rId3"/>
          <a:srcRect l="41557" t="33469" r="10540" b="33334"/>
          <a:stretch/>
        </p:blipFill>
        <p:spPr>
          <a:xfrm>
            <a:off x="-1" y="4226768"/>
            <a:ext cx="6672625" cy="2601094"/>
          </a:xfrm>
          <a:prstGeom prst="rect">
            <a:avLst/>
          </a:prstGeom>
        </p:spPr>
      </p:pic>
    </p:spTree>
    <p:extLst>
      <p:ext uri="{BB962C8B-B14F-4D97-AF65-F5344CB8AC3E}">
        <p14:creationId xmlns:p14="http://schemas.microsoft.com/office/powerpoint/2010/main" val="15271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מערכת בניית עמוד (40 דק')</a:t>
            </a:r>
          </a:p>
        </p:txBody>
      </p:sp>
      <p:sp>
        <p:nvSpPr>
          <p:cNvPr id="3" name="מציין מיקום תוכן 2"/>
          <p:cNvSpPr>
            <a:spLocks noGrp="1"/>
          </p:cNvSpPr>
          <p:nvPr>
            <p:ph idx="1"/>
          </p:nvPr>
        </p:nvSpPr>
        <p:spPr/>
        <p:txBody>
          <a:bodyPr>
            <a:normAutofit/>
          </a:bodyPr>
          <a:lstStyle/>
          <a:p>
            <a:pPr marL="0" indent="0" algn="just">
              <a:buNone/>
            </a:pPr>
            <a:r>
              <a:rPr lang="he-IL" sz="2000" dirty="0"/>
              <a:t>עליכם לבנות מערכת שיש בה </a:t>
            </a:r>
            <a:r>
              <a:rPr lang="en-GB" sz="2000"/>
              <a:t>2</a:t>
            </a:r>
            <a:r>
              <a:rPr lang="he-IL" sz="2000"/>
              <a:t> </a:t>
            </a:r>
            <a:r>
              <a:rPr lang="he-IL" sz="2000" dirty="0"/>
              <a:t>מחלקות. מחלקה ראשונה (שיכול להיות שעשיתם בעבר, ואם כן, תוכלו להשתמש בה) תיצור לתוך הדף </a:t>
            </a:r>
            <a:r>
              <a:rPr lang="en-US" sz="2000" dirty="0"/>
              <a:t>HTML</a:t>
            </a:r>
            <a:r>
              <a:rPr lang="he-IL" sz="2000" dirty="0"/>
              <a:t> שלכם אלמנט </a:t>
            </a:r>
            <a:r>
              <a:rPr lang="en-US" sz="2000" dirty="0"/>
              <a:t>HTML</a:t>
            </a:r>
            <a:r>
              <a:rPr lang="he-IL" sz="2000" dirty="0"/>
              <a:t> לפי קריטריונים שאתם שולחים למחלקה בקונסטרקטור: שם התאג, שם המאפיין, תוכן של המאפיין ותוכן של האלמנט. מחלקה שנייה 'תקרא' טופס שכתבתם ב</a:t>
            </a:r>
            <a:r>
              <a:rPr lang="en-US" sz="2000" dirty="0"/>
              <a:t>HTML</a:t>
            </a:r>
            <a:r>
              <a:rPr lang="he-IL" sz="2000" dirty="0"/>
              <a:t>, ומתוך הקריאה תייצר באמצעות המחלקה הראשונה אלמנט </a:t>
            </a:r>
            <a:r>
              <a:rPr lang="en-US" sz="2000" dirty="0"/>
              <a:t>HTML</a:t>
            </a:r>
            <a:r>
              <a:rPr lang="he-IL" sz="2000" dirty="0"/>
              <a:t> לעמוד לפי הבקשה של המשתמש. עליכם לכתוב את שתי המחלקות בקבצים נפרדים מהקובץ ריצה הראשי. </a:t>
            </a:r>
            <a:r>
              <a:rPr lang="he-IL" sz="2000" b="1" dirty="0"/>
              <a:t>יש לעשות שימוש במודולים.</a:t>
            </a:r>
          </a:p>
        </p:txBody>
      </p:sp>
    </p:spTree>
    <p:extLst>
      <p:ext uri="{BB962C8B-B14F-4D97-AF65-F5344CB8AC3E}">
        <p14:creationId xmlns:p14="http://schemas.microsoft.com/office/powerpoint/2010/main" val="140266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Mission Gothic Regular</vt:lpstr>
      <vt:lpstr>Source Sans Pro Light</vt:lpstr>
      <vt:lpstr>1_Office Theme</vt:lpstr>
      <vt:lpstr>טופס נשמר (30 דק')</vt:lpstr>
      <vt:lpstr>מערכת חישוב שכר חודשי (40 דק')</vt:lpstr>
      <vt:lpstr>מערכת בניית עמוד (40 דק')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טופס נשמר (30 דק')</dc:title>
  <dc:creator>Eliyahu Rotenberg</dc:creator>
  <cp:lastModifiedBy>Eliyahu Rotenberg</cp:lastModifiedBy>
  <cp:revision>1</cp:revision>
  <dcterms:created xsi:type="dcterms:W3CDTF">2023-02-03T10:10:39Z</dcterms:created>
  <dcterms:modified xsi:type="dcterms:W3CDTF">2023-02-03T10:11:02Z</dcterms:modified>
</cp:coreProperties>
</file>