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417" r:id="rId3"/>
    <p:sldId id="418" r:id="rId4"/>
    <p:sldId id="419" r:id="rId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B784E-C253-4201-8BCD-4201C7E13C7D}" v="5" dt="2023-02-21T11:08:11.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3.xml"/><Relationship Id="rId1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yahu Rotenberg" userId="176123e12f5c9a97" providerId="LiveId" clId="{CB5B784E-C253-4201-8BCD-4201C7E13C7D}"/>
    <pc:docChg chg="undo custSel addSld modSld">
      <pc:chgData name="Eliyahu Rotenberg" userId="176123e12f5c9a97" providerId="LiveId" clId="{CB5B784E-C253-4201-8BCD-4201C7E13C7D}" dt="2023-02-21T11:09:14.216" v="1340" actId="113"/>
      <pc:docMkLst>
        <pc:docMk/>
      </pc:docMkLst>
      <pc:sldChg chg="addSp delSp modSp add mod setBg">
        <pc:chgData name="Eliyahu Rotenberg" userId="176123e12f5c9a97" providerId="LiveId" clId="{CB5B784E-C253-4201-8BCD-4201C7E13C7D}" dt="2023-02-21T10:51:54.305" v="474"/>
        <pc:sldMkLst>
          <pc:docMk/>
          <pc:sldMk cId="2656253350" sldId="418"/>
        </pc:sldMkLst>
        <pc:spChg chg="add del">
          <ac:chgData name="Eliyahu Rotenberg" userId="176123e12f5c9a97" providerId="LiveId" clId="{CB5B784E-C253-4201-8BCD-4201C7E13C7D}" dt="2023-02-21T10:49:55.097" v="432"/>
          <ac:spMkLst>
            <pc:docMk/>
            <pc:sldMk cId="2656253350" sldId="418"/>
            <ac:spMk id="2" creationId="{51D4E856-E56B-DD28-734A-88A3E9B63AED}"/>
          </ac:spMkLst>
        </pc:spChg>
        <pc:spChg chg="mod">
          <ac:chgData name="Eliyahu Rotenberg" userId="176123e12f5c9a97" providerId="LiveId" clId="{CB5B784E-C253-4201-8BCD-4201C7E13C7D}" dt="2023-02-21T10:51:54.305" v="474"/>
          <ac:spMkLst>
            <pc:docMk/>
            <pc:sldMk cId="2656253350" sldId="418"/>
            <ac:spMk id="357" creationId="{00000000-0000-0000-0000-000000000000}"/>
          </ac:spMkLst>
        </pc:spChg>
      </pc:sldChg>
      <pc:sldChg chg="modSp add mod">
        <pc:chgData name="Eliyahu Rotenberg" userId="176123e12f5c9a97" providerId="LiveId" clId="{CB5B784E-C253-4201-8BCD-4201C7E13C7D}" dt="2023-02-21T11:09:14.216" v="1340" actId="113"/>
        <pc:sldMkLst>
          <pc:docMk/>
          <pc:sldMk cId="2638498901" sldId="419"/>
        </pc:sldMkLst>
        <pc:spChg chg="mod">
          <ac:chgData name="Eliyahu Rotenberg" userId="176123e12f5c9a97" providerId="LiveId" clId="{CB5B784E-C253-4201-8BCD-4201C7E13C7D}" dt="2023-02-21T11:09:14.216" v="1340" actId="113"/>
          <ac:spMkLst>
            <pc:docMk/>
            <pc:sldMk cId="2638498901" sldId="419"/>
            <ac:spMk id="35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9440-A748-387B-538E-38370DA1254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36666CC8-9F26-1215-80AB-909A799D78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057C034B-6C31-0ACC-4B27-65A42403BAB7}"/>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5" name="Footer Placeholder 4">
            <a:extLst>
              <a:ext uri="{FF2B5EF4-FFF2-40B4-BE49-F238E27FC236}">
                <a16:creationId xmlns:a16="http://schemas.microsoft.com/office/drawing/2014/main" id="{F34D12C1-EFA1-F50A-F7A8-65702EA2DC3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8EF6AA-43C9-6AC8-25D4-215AB00DF3CB}"/>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284983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4C30-F12A-664B-A3A5-88BA2FAA3FA1}"/>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3A3A7866-0488-D356-D665-D4647B653F4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1401AFF1-83C9-87FC-34C5-5E68A075CEC0}"/>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5" name="Footer Placeholder 4">
            <a:extLst>
              <a:ext uri="{FF2B5EF4-FFF2-40B4-BE49-F238E27FC236}">
                <a16:creationId xmlns:a16="http://schemas.microsoft.com/office/drawing/2014/main" id="{60676889-599E-E310-3501-C59F438B63C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6423B5D-35BE-86E6-B43E-CDE85E929FC0}"/>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76565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759C2-6AB4-C772-B5AB-7AE52F4107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25D8B589-74AB-712F-2B2D-D064E839118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001896EE-5248-2263-36FC-92568EB9D625}"/>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5" name="Footer Placeholder 4">
            <a:extLst>
              <a:ext uri="{FF2B5EF4-FFF2-40B4-BE49-F238E27FC236}">
                <a16:creationId xmlns:a16="http://schemas.microsoft.com/office/drawing/2014/main" id="{BA5A62B7-8067-86DA-8CB6-F6AA1A1AB12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84C208B-0D1F-7330-39B2-2DAE14A653C7}"/>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271297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74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
        <p:nvSpPr>
          <p:cNvPr id="182" name="PlaceHolder 2"/>
          <p:cNvSpPr>
            <a:spLocks noGrp="1"/>
          </p:cNvSpPr>
          <p:nvPr>
            <p:ph type="subTitle"/>
          </p:nvPr>
        </p:nvSpPr>
        <p:spPr>
          <a:xfrm>
            <a:off x="642217" y="1539526"/>
            <a:ext cx="10905939" cy="4636429"/>
          </a:xfrm>
          <a:prstGeom prst="rect">
            <a:avLst/>
          </a:prstGeom>
        </p:spPr>
        <p:txBody>
          <a:bodyPr lIns="0" tIns="0" rIns="0" bIns="0" anchor="ctr">
            <a:noAutofit/>
          </a:bodyPr>
          <a:lstStyle/>
          <a:p>
            <a:pPr algn="ctr"/>
            <a:endParaRPr lang="en" sz="3870" b="0" strike="noStrike" spc="-1">
              <a:latin typeface="Arial"/>
            </a:endParaRPr>
          </a:p>
        </p:txBody>
      </p:sp>
    </p:spTree>
    <p:extLst>
      <p:ext uri="{BB962C8B-B14F-4D97-AF65-F5344CB8AC3E}">
        <p14:creationId xmlns:p14="http://schemas.microsoft.com/office/powerpoint/2010/main" val="1595878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
        <p:nvSpPr>
          <p:cNvPr id="184" name="PlaceHolder 2"/>
          <p:cNvSpPr>
            <a:spLocks noGrp="1"/>
          </p:cNvSpPr>
          <p:nvPr>
            <p:ph type="body"/>
          </p:nvPr>
        </p:nvSpPr>
        <p:spPr>
          <a:xfrm>
            <a:off x="642217" y="1539526"/>
            <a:ext cx="10905939" cy="4636429"/>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Tree>
    <p:extLst>
      <p:ext uri="{BB962C8B-B14F-4D97-AF65-F5344CB8AC3E}">
        <p14:creationId xmlns:p14="http://schemas.microsoft.com/office/powerpoint/2010/main" val="3800311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
        <p:nvSpPr>
          <p:cNvPr id="186" name="PlaceHolder 2"/>
          <p:cNvSpPr>
            <a:spLocks noGrp="1"/>
          </p:cNvSpPr>
          <p:nvPr>
            <p:ph type="body"/>
          </p:nvPr>
        </p:nvSpPr>
        <p:spPr>
          <a:xfrm>
            <a:off x="642218" y="1539526"/>
            <a:ext cx="5321913" cy="4636429"/>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187" name="PlaceHolder 3"/>
          <p:cNvSpPr>
            <a:spLocks noGrp="1"/>
          </p:cNvSpPr>
          <p:nvPr>
            <p:ph type="body"/>
          </p:nvPr>
        </p:nvSpPr>
        <p:spPr>
          <a:xfrm>
            <a:off x="6230597" y="1539526"/>
            <a:ext cx="5321913" cy="4636429"/>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Tree>
    <p:extLst>
      <p:ext uri="{BB962C8B-B14F-4D97-AF65-F5344CB8AC3E}">
        <p14:creationId xmlns:p14="http://schemas.microsoft.com/office/powerpoint/2010/main" val="3805857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Tree>
    <p:extLst>
      <p:ext uri="{BB962C8B-B14F-4D97-AF65-F5344CB8AC3E}">
        <p14:creationId xmlns:p14="http://schemas.microsoft.com/office/powerpoint/2010/main" val="504976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642217" y="30042"/>
            <a:ext cx="9258379" cy="6142866"/>
          </a:xfrm>
          <a:prstGeom prst="rect">
            <a:avLst/>
          </a:prstGeom>
        </p:spPr>
        <p:txBody>
          <a:bodyPr lIns="0" tIns="0" rIns="0" bIns="0" anchor="ctr">
            <a:noAutofit/>
          </a:bodyPr>
          <a:lstStyle/>
          <a:p>
            <a:pPr algn="ctr"/>
            <a:endParaRPr lang="en" sz="3870" b="0" strike="noStrike" spc="-1">
              <a:latin typeface="Arial"/>
            </a:endParaRPr>
          </a:p>
        </p:txBody>
      </p:sp>
    </p:spTree>
    <p:extLst>
      <p:ext uri="{BB962C8B-B14F-4D97-AF65-F5344CB8AC3E}">
        <p14:creationId xmlns:p14="http://schemas.microsoft.com/office/powerpoint/2010/main" val="3052330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
        <p:nvSpPr>
          <p:cNvPr id="191" name="PlaceHolder 2"/>
          <p:cNvSpPr>
            <a:spLocks noGrp="1"/>
          </p:cNvSpPr>
          <p:nvPr>
            <p:ph type="body"/>
          </p:nvPr>
        </p:nvSpPr>
        <p:spPr>
          <a:xfrm>
            <a:off x="642218" y="1539526"/>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192" name="PlaceHolder 3"/>
          <p:cNvSpPr>
            <a:spLocks noGrp="1"/>
          </p:cNvSpPr>
          <p:nvPr>
            <p:ph type="body"/>
          </p:nvPr>
        </p:nvSpPr>
        <p:spPr>
          <a:xfrm>
            <a:off x="6230597" y="1539526"/>
            <a:ext cx="5321913" cy="4636429"/>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193" name="PlaceHolder 4"/>
          <p:cNvSpPr>
            <a:spLocks noGrp="1"/>
          </p:cNvSpPr>
          <p:nvPr>
            <p:ph type="body"/>
          </p:nvPr>
        </p:nvSpPr>
        <p:spPr>
          <a:xfrm>
            <a:off x="642218" y="3961580"/>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Tree>
    <p:extLst>
      <p:ext uri="{BB962C8B-B14F-4D97-AF65-F5344CB8AC3E}">
        <p14:creationId xmlns:p14="http://schemas.microsoft.com/office/powerpoint/2010/main" val="3303513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
        <p:nvSpPr>
          <p:cNvPr id="195" name="PlaceHolder 2"/>
          <p:cNvSpPr>
            <a:spLocks noGrp="1"/>
          </p:cNvSpPr>
          <p:nvPr>
            <p:ph type="body"/>
          </p:nvPr>
        </p:nvSpPr>
        <p:spPr>
          <a:xfrm>
            <a:off x="642218" y="1539526"/>
            <a:ext cx="5321913" cy="4636429"/>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196" name="PlaceHolder 3"/>
          <p:cNvSpPr>
            <a:spLocks noGrp="1"/>
          </p:cNvSpPr>
          <p:nvPr>
            <p:ph type="body"/>
          </p:nvPr>
        </p:nvSpPr>
        <p:spPr>
          <a:xfrm>
            <a:off x="6230597" y="1539526"/>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197" name="PlaceHolder 4"/>
          <p:cNvSpPr>
            <a:spLocks noGrp="1"/>
          </p:cNvSpPr>
          <p:nvPr>
            <p:ph type="body"/>
          </p:nvPr>
        </p:nvSpPr>
        <p:spPr>
          <a:xfrm>
            <a:off x="6230597" y="3961580"/>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Tree>
    <p:extLst>
      <p:ext uri="{BB962C8B-B14F-4D97-AF65-F5344CB8AC3E}">
        <p14:creationId xmlns:p14="http://schemas.microsoft.com/office/powerpoint/2010/main" val="384086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5302-0F40-3CC2-58BD-0F7C22B6CF4C}"/>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956BA4B9-588E-2419-EE59-826338045E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54DF2CF0-F25D-102B-7078-AE222938ECF4}"/>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5" name="Footer Placeholder 4">
            <a:extLst>
              <a:ext uri="{FF2B5EF4-FFF2-40B4-BE49-F238E27FC236}">
                <a16:creationId xmlns:a16="http://schemas.microsoft.com/office/drawing/2014/main" id="{153B2494-94B8-4E85-79AD-AA24963F7E5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1B92B7E-B324-4A1B-F28A-7A9956F74281}"/>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3833664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
        <p:nvSpPr>
          <p:cNvPr id="199" name="PlaceHolder 2"/>
          <p:cNvSpPr>
            <a:spLocks noGrp="1"/>
          </p:cNvSpPr>
          <p:nvPr>
            <p:ph type="body"/>
          </p:nvPr>
        </p:nvSpPr>
        <p:spPr>
          <a:xfrm>
            <a:off x="642218" y="1539526"/>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00" name="PlaceHolder 3"/>
          <p:cNvSpPr>
            <a:spLocks noGrp="1"/>
          </p:cNvSpPr>
          <p:nvPr>
            <p:ph type="body"/>
          </p:nvPr>
        </p:nvSpPr>
        <p:spPr>
          <a:xfrm>
            <a:off x="6230597" y="1539526"/>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01" name="PlaceHolder 4"/>
          <p:cNvSpPr>
            <a:spLocks noGrp="1"/>
          </p:cNvSpPr>
          <p:nvPr>
            <p:ph type="body"/>
          </p:nvPr>
        </p:nvSpPr>
        <p:spPr>
          <a:xfrm>
            <a:off x="642217" y="3961580"/>
            <a:ext cx="10905939"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Tree>
    <p:extLst>
      <p:ext uri="{BB962C8B-B14F-4D97-AF65-F5344CB8AC3E}">
        <p14:creationId xmlns:p14="http://schemas.microsoft.com/office/powerpoint/2010/main" val="27166244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
        <p:nvSpPr>
          <p:cNvPr id="203" name="PlaceHolder 2"/>
          <p:cNvSpPr>
            <a:spLocks noGrp="1"/>
          </p:cNvSpPr>
          <p:nvPr>
            <p:ph type="body"/>
          </p:nvPr>
        </p:nvSpPr>
        <p:spPr>
          <a:xfrm>
            <a:off x="642217" y="1539526"/>
            <a:ext cx="10905939"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04" name="PlaceHolder 3"/>
          <p:cNvSpPr>
            <a:spLocks noGrp="1"/>
          </p:cNvSpPr>
          <p:nvPr>
            <p:ph type="body"/>
          </p:nvPr>
        </p:nvSpPr>
        <p:spPr>
          <a:xfrm>
            <a:off x="642217" y="3961580"/>
            <a:ext cx="10905939"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Tree>
    <p:extLst>
      <p:ext uri="{BB962C8B-B14F-4D97-AF65-F5344CB8AC3E}">
        <p14:creationId xmlns:p14="http://schemas.microsoft.com/office/powerpoint/2010/main" val="688603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
        <p:nvSpPr>
          <p:cNvPr id="206" name="PlaceHolder 2"/>
          <p:cNvSpPr>
            <a:spLocks noGrp="1"/>
          </p:cNvSpPr>
          <p:nvPr>
            <p:ph type="body"/>
          </p:nvPr>
        </p:nvSpPr>
        <p:spPr>
          <a:xfrm>
            <a:off x="642218" y="1539526"/>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07" name="PlaceHolder 3"/>
          <p:cNvSpPr>
            <a:spLocks noGrp="1"/>
          </p:cNvSpPr>
          <p:nvPr>
            <p:ph type="body"/>
          </p:nvPr>
        </p:nvSpPr>
        <p:spPr>
          <a:xfrm>
            <a:off x="6230597" y="1539526"/>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08" name="PlaceHolder 4"/>
          <p:cNvSpPr>
            <a:spLocks noGrp="1"/>
          </p:cNvSpPr>
          <p:nvPr>
            <p:ph type="body"/>
          </p:nvPr>
        </p:nvSpPr>
        <p:spPr>
          <a:xfrm>
            <a:off x="642218" y="3961580"/>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09" name="PlaceHolder 5"/>
          <p:cNvSpPr>
            <a:spLocks noGrp="1"/>
          </p:cNvSpPr>
          <p:nvPr>
            <p:ph type="body"/>
          </p:nvPr>
        </p:nvSpPr>
        <p:spPr>
          <a:xfrm>
            <a:off x="6230597" y="3961580"/>
            <a:ext cx="5321913"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Tree>
    <p:extLst>
      <p:ext uri="{BB962C8B-B14F-4D97-AF65-F5344CB8AC3E}">
        <p14:creationId xmlns:p14="http://schemas.microsoft.com/office/powerpoint/2010/main" val="4078880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42217" y="30041"/>
            <a:ext cx="9258379" cy="1324881"/>
          </a:xfrm>
          <a:prstGeom prst="rect">
            <a:avLst/>
          </a:prstGeom>
        </p:spPr>
        <p:txBody>
          <a:bodyPr lIns="0" tIns="0" rIns="0" bIns="0" anchor="ctr">
            <a:noAutofit/>
          </a:bodyPr>
          <a:lstStyle/>
          <a:p>
            <a:endParaRPr lang="en" sz="1802" b="0" strike="noStrike" spc="-1">
              <a:solidFill>
                <a:srgbClr val="000000"/>
              </a:solidFill>
              <a:latin typeface="Calibri"/>
            </a:endParaRPr>
          </a:p>
        </p:txBody>
      </p:sp>
      <p:sp>
        <p:nvSpPr>
          <p:cNvPr id="211" name="PlaceHolder 2"/>
          <p:cNvSpPr>
            <a:spLocks noGrp="1"/>
          </p:cNvSpPr>
          <p:nvPr>
            <p:ph type="body"/>
          </p:nvPr>
        </p:nvSpPr>
        <p:spPr>
          <a:xfrm>
            <a:off x="642217" y="1539526"/>
            <a:ext cx="3511514"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12" name="PlaceHolder 3"/>
          <p:cNvSpPr>
            <a:spLocks noGrp="1"/>
          </p:cNvSpPr>
          <p:nvPr>
            <p:ph type="body"/>
          </p:nvPr>
        </p:nvSpPr>
        <p:spPr>
          <a:xfrm>
            <a:off x="4329633" y="1539526"/>
            <a:ext cx="3511514"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13" name="PlaceHolder 4"/>
          <p:cNvSpPr>
            <a:spLocks noGrp="1"/>
          </p:cNvSpPr>
          <p:nvPr>
            <p:ph type="body"/>
          </p:nvPr>
        </p:nvSpPr>
        <p:spPr>
          <a:xfrm>
            <a:off x="8017484" y="1539526"/>
            <a:ext cx="3511514"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14" name="PlaceHolder 5"/>
          <p:cNvSpPr>
            <a:spLocks noGrp="1"/>
          </p:cNvSpPr>
          <p:nvPr>
            <p:ph type="body"/>
          </p:nvPr>
        </p:nvSpPr>
        <p:spPr>
          <a:xfrm>
            <a:off x="642217" y="3961580"/>
            <a:ext cx="3511514"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15" name="PlaceHolder 6"/>
          <p:cNvSpPr>
            <a:spLocks noGrp="1"/>
          </p:cNvSpPr>
          <p:nvPr>
            <p:ph type="body"/>
          </p:nvPr>
        </p:nvSpPr>
        <p:spPr>
          <a:xfrm>
            <a:off x="4329633" y="3961580"/>
            <a:ext cx="3511514"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
        <p:nvSpPr>
          <p:cNvPr id="216" name="PlaceHolder 7"/>
          <p:cNvSpPr>
            <a:spLocks noGrp="1"/>
          </p:cNvSpPr>
          <p:nvPr>
            <p:ph type="body"/>
          </p:nvPr>
        </p:nvSpPr>
        <p:spPr>
          <a:xfrm>
            <a:off x="8017484" y="3961580"/>
            <a:ext cx="3511514" cy="2211327"/>
          </a:xfrm>
          <a:prstGeom prst="rect">
            <a:avLst/>
          </a:prstGeom>
        </p:spPr>
        <p:txBody>
          <a:bodyPr lIns="0" tIns="0" rIns="0" bIns="0">
            <a:normAutofit/>
          </a:bodyPr>
          <a:lstStyle>
            <a:lvl1pPr algn="r" rtl="1">
              <a:spcBef>
                <a:spcPts val="1413"/>
              </a:spcBef>
              <a:defRPr/>
            </a:lvl1pPr>
          </a:lstStyle>
          <a:p>
            <a:pPr algn="r" rtl="1">
              <a:spcBef>
                <a:spcPts val="1168"/>
              </a:spcBef>
            </a:pPr>
            <a:endParaRPr lang="en" sz="2806" b="0" strike="noStrike" spc="-1">
              <a:solidFill>
                <a:srgbClr val="000000"/>
              </a:solidFill>
              <a:latin typeface="Arial"/>
            </a:endParaRPr>
          </a:p>
        </p:txBody>
      </p:sp>
    </p:spTree>
    <p:extLst>
      <p:ext uri="{BB962C8B-B14F-4D97-AF65-F5344CB8AC3E}">
        <p14:creationId xmlns:p14="http://schemas.microsoft.com/office/powerpoint/2010/main" val="85651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DA49-9FE4-BA7B-09FB-A588F783F6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033F6AEE-7FC8-994D-FAE6-59639C039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30BED2-257C-05A9-C608-EDA1EF620C5A}"/>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5" name="Footer Placeholder 4">
            <a:extLst>
              <a:ext uri="{FF2B5EF4-FFF2-40B4-BE49-F238E27FC236}">
                <a16:creationId xmlns:a16="http://schemas.microsoft.com/office/drawing/2014/main" id="{2CADED86-8D7C-6593-06B0-4A93FD53018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B168D71-734D-7860-B092-982F2EE66F47}"/>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301289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472F-1D21-6000-E1CF-1F6C346899BE}"/>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E824F5DD-521F-8AD9-4FFC-13276B3F61C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7969A14C-4F55-D326-6C64-B73A9D0490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902D655F-2A3B-4E22-48E9-6FCFC45C1A35}"/>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6" name="Footer Placeholder 5">
            <a:extLst>
              <a:ext uri="{FF2B5EF4-FFF2-40B4-BE49-F238E27FC236}">
                <a16:creationId xmlns:a16="http://schemas.microsoft.com/office/drawing/2014/main" id="{B73C3FE0-A60F-D786-76D6-921F67ABC0D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0FDCD1-B035-3BF5-66B8-00BACB477233}"/>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56800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846D-FD33-6862-8F9C-0C3D4E175FAA}"/>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863AD984-FB8B-B464-0483-000571A1C8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7E296A2-5A11-B984-13DB-2D62EDC698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68B115FA-5D20-E3A1-7DE5-E3B2CDBC6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5F9300-5DC7-7D5F-BC51-9ED4ABC0145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2C795940-8B8E-18FC-9BE3-D041C39D114E}"/>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8" name="Footer Placeholder 7">
            <a:extLst>
              <a:ext uri="{FF2B5EF4-FFF2-40B4-BE49-F238E27FC236}">
                <a16:creationId xmlns:a16="http://schemas.microsoft.com/office/drawing/2014/main" id="{C7E4AD2F-912C-A96A-9189-C385C7F3675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D8FE6B2-0E94-55CB-6B9A-4C267D5B3F4D}"/>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130942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7CF5-C5E2-82C7-3D73-35A9431C0D9A}"/>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3A739727-288F-6FE9-DE66-F9F304F56BB4}"/>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4" name="Footer Placeholder 3">
            <a:extLst>
              <a:ext uri="{FF2B5EF4-FFF2-40B4-BE49-F238E27FC236}">
                <a16:creationId xmlns:a16="http://schemas.microsoft.com/office/drawing/2014/main" id="{42D8018B-0645-A8DC-D2A9-B00831B5B02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C6BEE0E-9798-F84A-CA50-16D7FFCF070A}"/>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274471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C2E67-DC7F-D53A-CEC7-AAD65BB63DAD}"/>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3" name="Footer Placeholder 2">
            <a:extLst>
              <a:ext uri="{FF2B5EF4-FFF2-40B4-BE49-F238E27FC236}">
                <a16:creationId xmlns:a16="http://schemas.microsoft.com/office/drawing/2014/main" id="{20D448FD-6B5F-9208-39E9-324D75D19134}"/>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0E05B7C1-C4AF-202A-90E1-C9E74B1A66D9}"/>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45741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77E8-D063-6B4F-5282-CC487195C0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EDDCEA7E-432E-C84B-33ED-98A8EBCC8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87B8844F-3F6E-D4AC-0155-8041085ED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0FD69A-89D1-B6AC-BDB0-C7003F36C2C3}"/>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6" name="Footer Placeholder 5">
            <a:extLst>
              <a:ext uri="{FF2B5EF4-FFF2-40B4-BE49-F238E27FC236}">
                <a16:creationId xmlns:a16="http://schemas.microsoft.com/office/drawing/2014/main" id="{9C0BF9E7-2562-A734-E04C-402C1459006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CC6D02A-E572-93E9-8590-AC50515F24BD}"/>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9655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79A6-2DA7-1D22-0157-FCCF81086F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82CC3EFD-5D22-2BB0-88FF-9C1FBDE62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2C21BFF-C8F7-D963-1CA1-70462C030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BFB8CA4-DEF1-CFE8-9A38-148BADFDE6B2}"/>
              </a:ext>
            </a:extLst>
          </p:cNvPr>
          <p:cNvSpPr>
            <a:spLocks noGrp="1"/>
          </p:cNvSpPr>
          <p:nvPr>
            <p:ph type="dt" sz="half" idx="10"/>
          </p:nvPr>
        </p:nvSpPr>
        <p:spPr/>
        <p:txBody>
          <a:bodyPr/>
          <a:lstStyle/>
          <a:p>
            <a:fld id="{39F6BF69-525B-4684-B0A1-2670BF4961B0}" type="datetimeFigureOut">
              <a:rPr lang="en-IL" smtClean="0"/>
              <a:t>21/02/2023</a:t>
            </a:fld>
            <a:endParaRPr lang="en-IL"/>
          </a:p>
        </p:txBody>
      </p:sp>
      <p:sp>
        <p:nvSpPr>
          <p:cNvPr id="6" name="Footer Placeholder 5">
            <a:extLst>
              <a:ext uri="{FF2B5EF4-FFF2-40B4-BE49-F238E27FC236}">
                <a16:creationId xmlns:a16="http://schemas.microsoft.com/office/drawing/2014/main" id="{3A386DA7-5F2C-9454-183D-0838E43DF22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EA0159D-870A-0519-B0F7-48C2F097D1F8}"/>
              </a:ext>
            </a:extLst>
          </p:cNvPr>
          <p:cNvSpPr>
            <a:spLocks noGrp="1"/>
          </p:cNvSpPr>
          <p:nvPr>
            <p:ph type="sldNum" sz="quarter" idx="12"/>
          </p:nvPr>
        </p:nvSpPr>
        <p:spPr/>
        <p:txBody>
          <a:bodyPr/>
          <a:lstStyle/>
          <a:p>
            <a:fld id="{FB1E4FFC-7DC7-4EAF-83A0-E60CE688778F}" type="slidenum">
              <a:rPr lang="en-IL" smtClean="0"/>
              <a:t>‹#›</a:t>
            </a:fld>
            <a:endParaRPr lang="en-IL"/>
          </a:p>
        </p:txBody>
      </p:sp>
    </p:spTree>
    <p:extLst>
      <p:ext uri="{BB962C8B-B14F-4D97-AF65-F5344CB8AC3E}">
        <p14:creationId xmlns:p14="http://schemas.microsoft.com/office/powerpoint/2010/main" val="383886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94B49-9375-B8EC-9B91-09FDF3758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7BE9EACF-F139-5DCB-15FA-6C0EC53B7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F03684C1-0386-16E7-3F91-93F3DF802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6BF69-525B-4684-B0A1-2670BF4961B0}" type="datetimeFigureOut">
              <a:rPr lang="en-IL" smtClean="0"/>
              <a:t>21/02/2023</a:t>
            </a:fld>
            <a:endParaRPr lang="en-IL"/>
          </a:p>
        </p:txBody>
      </p:sp>
      <p:sp>
        <p:nvSpPr>
          <p:cNvPr id="5" name="Footer Placeholder 4">
            <a:extLst>
              <a:ext uri="{FF2B5EF4-FFF2-40B4-BE49-F238E27FC236}">
                <a16:creationId xmlns:a16="http://schemas.microsoft.com/office/drawing/2014/main" id="{4D38DB03-8C4B-63B9-D2F0-C52288A10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458CE1B4-EEF5-C0BB-19C5-F0C945074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E4FFC-7DC7-4EAF-83A0-E60CE688778F}" type="slidenum">
              <a:rPr lang="en-IL" smtClean="0"/>
              <a:t>‹#›</a:t>
            </a:fld>
            <a:endParaRPr lang="en-IL"/>
          </a:p>
        </p:txBody>
      </p:sp>
    </p:spTree>
    <p:extLst>
      <p:ext uri="{BB962C8B-B14F-4D97-AF65-F5344CB8AC3E}">
        <p14:creationId xmlns:p14="http://schemas.microsoft.com/office/powerpoint/2010/main" val="56083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642217" y="30041"/>
            <a:ext cx="9258379" cy="1324881"/>
          </a:xfrm>
          <a:prstGeom prst="rect">
            <a:avLst/>
          </a:prstGeom>
        </p:spPr>
        <p:txBody>
          <a:bodyPr anchor="ctr">
            <a:noAutofit/>
          </a:bodyPr>
          <a:lstStyle/>
          <a:p>
            <a:pPr algn="r" rtl="1">
              <a:lnSpc>
                <a:spcPct val="90000"/>
              </a:lnSpc>
            </a:pPr>
            <a:r>
              <a:rPr lang="en-US" sz="5321" b="0" strike="noStrike" spc="-1">
                <a:solidFill>
                  <a:srgbClr val="0D47A1"/>
                </a:solidFill>
                <a:latin typeface="Arial"/>
              </a:rPr>
              <a:t>Click to edit Master title style</a:t>
            </a:r>
            <a:endParaRPr lang="en" sz="5321" b="0" strike="noStrike" spc="-1">
              <a:solidFill>
                <a:srgbClr val="000000"/>
              </a:solidFill>
              <a:latin typeface="Calibri"/>
            </a:endParaRPr>
          </a:p>
        </p:txBody>
      </p:sp>
      <p:sp>
        <p:nvSpPr>
          <p:cNvPr id="171" name="PlaceHolder 2"/>
          <p:cNvSpPr>
            <a:spLocks noGrp="1"/>
          </p:cNvSpPr>
          <p:nvPr>
            <p:ph type="body"/>
          </p:nvPr>
        </p:nvSpPr>
        <p:spPr>
          <a:xfrm>
            <a:off x="642217" y="1539526"/>
            <a:ext cx="10905939" cy="4636429"/>
          </a:xfrm>
          <a:prstGeom prst="rect">
            <a:avLst/>
          </a:prstGeom>
        </p:spPr>
        <p:txBody>
          <a:bodyPr>
            <a:noAutofit/>
          </a:bodyPr>
          <a:lstStyle/>
          <a:p>
            <a:pPr marL="432000" indent="-324000" algn="r" rtl="1">
              <a:lnSpc>
                <a:spcPct val="90000"/>
              </a:lnSpc>
              <a:spcBef>
                <a:spcPts val="1001"/>
              </a:spcBef>
              <a:buClr>
                <a:srgbClr val="000000"/>
              </a:buClr>
              <a:buSzPct val="45000"/>
              <a:buFont typeface="Wingdings" charset="2"/>
              <a:buChar char=""/>
            </a:pPr>
            <a:r>
              <a:rPr lang="en-US" sz="3386" b="0" strike="noStrike" spc="-1">
                <a:solidFill>
                  <a:srgbClr val="000000"/>
                </a:solidFill>
                <a:latin typeface="Arial"/>
              </a:rPr>
              <a:t>Edit Master text styles</a:t>
            </a:r>
            <a:endParaRPr lang="en" sz="3386" b="0" strike="noStrike" spc="-1">
              <a:solidFill>
                <a:srgbClr val="000000"/>
              </a:solidFill>
              <a:latin typeface="Arial"/>
            </a:endParaRPr>
          </a:p>
          <a:p>
            <a:pPr marL="1044922" lvl="1" indent="-391846" algn="r" rtl="1">
              <a:lnSpc>
                <a:spcPct val="90000"/>
              </a:lnSpc>
              <a:spcBef>
                <a:spcPts val="603"/>
              </a:spcBef>
              <a:buClr>
                <a:srgbClr val="000000"/>
              </a:buClr>
              <a:buSzPct val="75000"/>
              <a:buFont typeface="Symbol" charset="2"/>
              <a:buChar char=""/>
            </a:pPr>
            <a:r>
              <a:rPr lang="en-US" sz="2903" b="0" strike="noStrike" spc="-1">
                <a:solidFill>
                  <a:srgbClr val="000000"/>
                </a:solidFill>
                <a:latin typeface="Arial"/>
              </a:rPr>
              <a:t>Second level</a:t>
            </a:r>
            <a:endParaRPr lang="en" sz="2903" b="0" strike="noStrike" spc="-1">
              <a:solidFill>
                <a:srgbClr val="000000"/>
              </a:solidFill>
              <a:latin typeface="Arial"/>
            </a:endParaRPr>
          </a:p>
          <a:p>
            <a:pPr marL="1567382" lvl="2" indent="-348307" algn="r" rtl="1">
              <a:lnSpc>
                <a:spcPct val="90000"/>
              </a:lnSpc>
              <a:spcBef>
                <a:spcPts val="603"/>
              </a:spcBef>
              <a:buClr>
                <a:srgbClr val="000000"/>
              </a:buClr>
              <a:buSzPct val="45000"/>
              <a:buFont typeface="Wingdings" charset="2"/>
              <a:buChar char=""/>
            </a:pPr>
            <a:r>
              <a:rPr lang="en-US" sz="2419" b="0" strike="noStrike" spc="-1">
                <a:solidFill>
                  <a:srgbClr val="000000"/>
                </a:solidFill>
                <a:latin typeface="Arial"/>
              </a:rPr>
              <a:t>Third level</a:t>
            </a:r>
            <a:endParaRPr lang="en" sz="2419" b="0" strike="noStrike" spc="-1">
              <a:solidFill>
                <a:srgbClr val="000000"/>
              </a:solidFill>
              <a:latin typeface="Arial"/>
            </a:endParaRPr>
          </a:p>
          <a:p>
            <a:pPr marL="2089843" lvl="3" indent="-261230" algn="r" rtl="1">
              <a:lnSpc>
                <a:spcPct val="90000"/>
              </a:lnSpc>
              <a:spcBef>
                <a:spcPts val="603"/>
              </a:spcBef>
              <a:buClr>
                <a:srgbClr val="000000"/>
              </a:buClr>
              <a:buSzPct val="75000"/>
              <a:buFont typeface="Symbol" charset="2"/>
              <a:buChar char=""/>
            </a:pPr>
            <a:r>
              <a:rPr lang="en-US" sz="2177" b="0" strike="noStrike" spc="-1">
                <a:solidFill>
                  <a:srgbClr val="000000"/>
                </a:solidFill>
                <a:latin typeface="Arial"/>
              </a:rPr>
              <a:t>Fourth level</a:t>
            </a:r>
            <a:endParaRPr lang="en" sz="2177" b="0" strike="noStrike" spc="-1">
              <a:solidFill>
                <a:srgbClr val="000000"/>
              </a:solidFill>
              <a:latin typeface="Arial"/>
            </a:endParaRPr>
          </a:p>
          <a:p>
            <a:pPr marL="2612304" lvl="4" indent="-261230" algn="r" rtl="1">
              <a:lnSpc>
                <a:spcPct val="90000"/>
              </a:lnSpc>
              <a:spcBef>
                <a:spcPts val="603"/>
              </a:spcBef>
              <a:buClr>
                <a:srgbClr val="000000"/>
              </a:buClr>
              <a:buSzPct val="45000"/>
              <a:buFont typeface="Wingdings" charset="2"/>
              <a:buChar char=""/>
            </a:pPr>
            <a:r>
              <a:rPr lang="en-US" sz="2177" b="0" strike="noStrike" spc="-1">
                <a:solidFill>
                  <a:srgbClr val="000000"/>
                </a:solidFill>
                <a:latin typeface="Arial"/>
              </a:rPr>
              <a:t>Fifth level</a:t>
            </a:r>
            <a:endParaRPr lang="en" sz="2177" b="0" strike="noStrike" spc="-1">
              <a:solidFill>
                <a:srgbClr val="000000"/>
              </a:solidFill>
              <a:latin typeface="Arial"/>
            </a:endParaRPr>
          </a:p>
        </p:txBody>
      </p:sp>
      <p:sp>
        <p:nvSpPr>
          <p:cNvPr id="172" name="PlaceHolder 3"/>
          <p:cNvSpPr>
            <a:spLocks noGrp="1"/>
          </p:cNvSpPr>
          <p:nvPr>
            <p:ph type="dt"/>
          </p:nvPr>
        </p:nvSpPr>
        <p:spPr>
          <a:xfrm>
            <a:off x="837712" y="6355770"/>
            <a:ext cx="2742595" cy="364854"/>
          </a:xfrm>
          <a:prstGeom prst="rect">
            <a:avLst/>
          </a:prstGeom>
        </p:spPr>
        <p:txBody>
          <a:bodyPr anchor="ctr">
            <a:noAutofit/>
          </a:bodyPr>
          <a:lstStyle/>
          <a:p>
            <a:pPr rtl="1">
              <a:lnSpc>
                <a:spcPct val="100000"/>
              </a:lnSpc>
            </a:pPr>
            <a:fld id="{2C69B501-B39F-4579-B6F6-78CFCDFAA276}" type="datetime">
              <a:rPr lang="en" sz="1451" b="0" strike="noStrike" spc="-1">
                <a:solidFill>
                  <a:srgbClr val="8B8B8B"/>
                </a:solidFill>
                <a:latin typeface="Arial"/>
              </a:rPr>
              <a:t>2/21/2023</a:t>
            </a:fld>
            <a:endParaRPr lang="en" sz="1451" b="0" strike="noStrike" spc="-1">
              <a:latin typeface="Arial"/>
            </a:endParaRPr>
          </a:p>
        </p:txBody>
      </p:sp>
      <p:sp>
        <p:nvSpPr>
          <p:cNvPr id="173" name="PlaceHolder 4"/>
          <p:cNvSpPr>
            <a:spLocks noGrp="1"/>
          </p:cNvSpPr>
          <p:nvPr>
            <p:ph type="ftr"/>
          </p:nvPr>
        </p:nvSpPr>
        <p:spPr>
          <a:xfrm>
            <a:off x="4037914" y="6355770"/>
            <a:ext cx="4114109" cy="364854"/>
          </a:xfrm>
          <a:prstGeom prst="rect">
            <a:avLst/>
          </a:prstGeom>
        </p:spPr>
        <p:txBody>
          <a:bodyPr anchor="ctr">
            <a:noAutofit/>
          </a:bodyPr>
          <a:lstStyle/>
          <a:p>
            <a:endParaRPr lang="en" sz="2903" b="0" strike="noStrike" spc="-1">
              <a:latin typeface="Arial"/>
            </a:endParaRPr>
          </a:p>
        </p:txBody>
      </p:sp>
      <p:sp>
        <p:nvSpPr>
          <p:cNvPr id="174" name="PlaceHolder 5"/>
          <p:cNvSpPr>
            <a:spLocks noGrp="1"/>
          </p:cNvSpPr>
          <p:nvPr>
            <p:ph type="sldNum"/>
          </p:nvPr>
        </p:nvSpPr>
        <p:spPr>
          <a:xfrm>
            <a:off x="8609631" y="6355770"/>
            <a:ext cx="2742595" cy="364854"/>
          </a:xfrm>
          <a:prstGeom prst="rect">
            <a:avLst/>
          </a:prstGeom>
        </p:spPr>
        <p:txBody>
          <a:bodyPr anchor="ctr">
            <a:noAutofit/>
          </a:bodyPr>
          <a:lstStyle/>
          <a:p>
            <a:pPr algn="r" rtl="1">
              <a:lnSpc>
                <a:spcPct val="100000"/>
              </a:lnSpc>
            </a:pPr>
            <a:fld id="{E6852192-21CC-4BC1-9FFD-0FB64F741361}" type="slidenum">
              <a:rPr lang="en" sz="1451" b="0" strike="noStrike" spc="-1">
                <a:solidFill>
                  <a:srgbClr val="8B8B8B"/>
                </a:solidFill>
                <a:latin typeface="Arial"/>
              </a:rPr>
              <a:t>‹#›</a:t>
            </a:fld>
            <a:endParaRPr lang="en" sz="1451" b="0" strike="noStrike" spc="-1">
              <a:latin typeface="Arial"/>
            </a:endParaRPr>
          </a:p>
        </p:txBody>
      </p:sp>
      <p:sp>
        <p:nvSpPr>
          <p:cNvPr id="175" name="CustomShape 6"/>
          <p:cNvSpPr/>
          <p:nvPr/>
        </p:nvSpPr>
        <p:spPr>
          <a:xfrm>
            <a:off x="0" y="6171601"/>
            <a:ext cx="12190809" cy="685298"/>
          </a:xfrm>
          <a:prstGeom prst="rect">
            <a:avLst/>
          </a:prstGeom>
          <a:solidFill>
            <a:srgbClr val="0D47A1"/>
          </a:solidFill>
          <a:ln w="12600">
            <a:noFill/>
          </a:ln>
        </p:spPr>
        <p:style>
          <a:lnRef idx="0">
            <a:scrgbClr r="0" g="0" b="0"/>
          </a:lnRef>
          <a:fillRef idx="0">
            <a:scrgbClr r="0" g="0" b="0"/>
          </a:fillRef>
          <a:effectRef idx="0">
            <a:scrgbClr r="0" g="0" b="0"/>
          </a:effectRef>
          <a:fontRef idx="minor"/>
        </p:style>
      </p:sp>
      <p:grpSp>
        <p:nvGrpSpPr>
          <p:cNvPr id="176" name="Group 7"/>
          <p:cNvGrpSpPr/>
          <p:nvPr/>
        </p:nvGrpSpPr>
        <p:grpSpPr>
          <a:xfrm>
            <a:off x="9981146" y="-6531"/>
            <a:ext cx="1723755" cy="1265668"/>
            <a:chOff x="8252640" y="-5400"/>
            <a:chExt cx="1425240" cy="1046520"/>
          </a:xfrm>
        </p:grpSpPr>
        <p:pic>
          <p:nvPicPr>
            <p:cNvPr id="177" name="תמונה 16"/>
            <p:cNvPicPr/>
            <p:nvPr/>
          </p:nvPicPr>
          <p:blipFill>
            <a:blip r:embed="rId14"/>
            <a:stretch/>
          </p:blipFill>
          <p:spPr>
            <a:xfrm>
              <a:off x="8252640" y="-5400"/>
              <a:ext cx="1425240" cy="1046520"/>
            </a:xfrm>
            <a:prstGeom prst="rect">
              <a:avLst/>
            </a:prstGeom>
            <a:ln>
              <a:noFill/>
            </a:ln>
          </p:spPr>
        </p:pic>
        <p:sp>
          <p:nvSpPr>
            <p:cNvPr id="178" name="CustomShape 8"/>
            <p:cNvSpPr/>
            <p:nvPr/>
          </p:nvSpPr>
          <p:spPr>
            <a:xfrm>
              <a:off x="8441640" y="365400"/>
              <a:ext cx="1049040" cy="538200"/>
            </a:xfrm>
            <a:prstGeom prst="rect">
              <a:avLst/>
            </a:prstGeom>
            <a:solidFill>
              <a:srgbClr val="FFFFFF"/>
            </a:solidFill>
            <a:ln w="12600">
              <a:solidFill>
                <a:srgbClr val="FFFFFF"/>
              </a:solidFill>
              <a:miter/>
            </a:ln>
          </p:spPr>
          <p:style>
            <a:lnRef idx="0">
              <a:scrgbClr r="0" g="0" b="0"/>
            </a:lnRef>
            <a:fillRef idx="0">
              <a:scrgbClr r="0" g="0" b="0"/>
            </a:fillRef>
            <a:effectRef idx="0">
              <a:scrgbClr r="0" g="0" b="0"/>
            </a:effectRef>
            <a:fontRef idx="minor"/>
          </p:style>
        </p:sp>
        <p:pic>
          <p:nvPicPr>
            <p:cNvPr id="179" name="Picture 8"/>
            <p:cNvPicPr/>
            <p:nvPr/>
          </p:nvPicPr>
          <p:blipFill>
            <a:blip r:embed="rId15"/>
            <a:stretch/>
          </p:blipFill>
          <p:spPr>
            <a:xfrm>
              <a:off x="8517960" y="525600"/>
              <a:ext cx="894600" cy="217440"/>
            </a:xfrm>
            <a:prstGeom prst="rect">
              <a:avLst/>
            </a:prstGeom>
            <a:ln>
              <a:noFill/>
            </a:ln>
          </p:spPr>
        </p:pic>
      </p:grpSp>
      <p:sp>
        <p:nvSpPr>
          <p:cNvPr id="180" name="CustomShape 9"/>
          <p:cNvSpPr/>
          <p:nvPr/>
        </p:nvSpPr>
        <p:spPr>
          <a:xfrm>
            <a:off x="0" y="6171601"/>
            <a:ext cx="12190809" cy="685298"/>
          </a:xfrm>
          <a:prstGeom prst="rect">
            <a:avLst/>
          </a:prstGeom>
          <a:gradFill rotWithShape="0">
            <a:gsLst>
              <a:gs pos="0">
                <a:srgbClr val="7030A0"/>
              </a:gs>
              <a:gs pos="100000">
                <a:srgbClr val="00B0F0"/>
              </a:gs>
            </a:gsLst>
            <a:path path="circle"/>
          </a:gradFill>
          <a:ln w="6480">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93012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105875" rtl="0" eaLnBrk="1" latinLnBrk="0" hangingPunct="1">
        <a:lnSpc>
          <a:spcPct val="90000"/>
        </a:lnSpc>
        <a:spcBef>
          <a:spcPct val="0"/>
        </a:spcBef>
        <a:buNone/>
        <a:defRPr sz="5321" kern="1200">
          <a:solidFill>
            <a:schemeClr val="tx1"/>
          </a:solidFill>
          <a:latin typeface="+mj-lt"/>
          <a:ea typeface="+mj-ea"/>
          <a:cs typeface="+mj-cs"/>
        </a:defRPr>
      </a:lvl1pPr>
    </p:titleStyle>
    <p:bodyStyle>
      <a:lvl1pPr marL="522461" indent="-391846" algn="r" defTabSz="1105875" rtl="1" eaLnBrk="1" latinLnBrk="0" hangingPunct="1">
        <a:lnSpc>
          <a:spcPct val="90000"/>
        </a:lnSpc>
        <a:spcBef>
          <a:spcPts val="1211"/>
        </a:spcBef>
        <a:buClr>
          <a:srgbClr val="000000"/>
        </a:buClr>
        <a:buSzPct val="45000"/>
        <a:buFont typeface="Wingdings" charset="2"/>
        <a:buChar char=""/>
        <a:defRPr sz="3386" kern="1200">
          <a:solidFill>
            <a:schemeClr val="tx1"/>
          </a:solidFill>
          <a:latin typeface="+mn-lt"/>
          <a:ea typeface="+mn-ea"/>
          <a:cs typeface="+mn-cs"/>
        </a:defRPr>
      </a:lvl1pPr>
      <a:lvl2pPr marL="829407" indent="-276469" algn="l" defTabSz="1105875" rtl="0" eaLnBrk="1" latinLnBrk="0" hangingPunct="1">
        <a:lnSpc>
          <a:spcPct val="90000"/>
        </a:lnSpc>
        <a:spcBef>
          <a:spcPts val="605"/>
        </a:spcBef>
        <a:buFont typeface="Arial" panose="020B0604020202020204" pitchFamily="34" charset="0"/>
        <a:buChar char="•"/>
        <a:defRPr sz="2903" kern="1200">
          <a:solidFill>
            <a:schemeClr val="tx1"/>
          </a:solidFill>
          <a:latin typeface="+mn-lt"/>
          <a:ea typeface="+mn-ea"/>
          <a:cs typeface="+mn-cs"/>
        </a:defRPr>
      </a:lvl2pPr>
      <a:lvl3pPr marL="1382344" indent="-276469" algn="l" defTabSz="1105875" rtl="0" eaLnBrk="1" latinLnBrk="0" hangingPunct="1">
        <a:lnSpc>
          <a:spcPct val="90000"/>
        </a:lnSpc>
        <a:spcBef>
          <a:spcPts val="605"/>
        </a:spcBef>
        <a:buFont typeface="Arial" panose="020B0604020202020204" pitchFamily="34" charset="0"/>
        <a:buChar char="•"/>
        <a:defRPr sz="2419" kern="1200">
          <a:solidFill>
            <a:schemeClr val="tx1"/>
          </a:solidFill>
          <a:latin typeface="+mn-lt"/>
          <a:ea typeface="+mn-ea"/>
          <a:cs typeface="+mn-cs"/>
        </a:defRPr>
      </a:lvl3pPr>
      <a:lvl4pPr marL="1935282" indent="-276469" algn="l" defTabSz="1105875" rtl="0" eaLnBrk="1" latinLnBrk="0" hangingPunct="1">
        <a:lnSpc>
          <a:spcPct val="90000"/>
        </a:lnSpc>
        <a:spcBef>
          <a:spcPts val="605"/>
        </a:spcBef>
        <a:buFont typeface="Arial" panose="020B0604020202020204" pitchFamily="34" charset="0"/>
        <a:buChar char="•"/>
        <a:defRPr sz="2177" kern="1200">
          <a:solidFill>
            <a:schemeClr val="tx1"/>
          </a:solidFill>
          <a:latin typeface="+mn-lt"/>
          <a:ea typeface="+mn-ea"/>
          <a:cs typeface="+mn-cs"/>
        </a:defRPr>
      </a:lvl4pPr>
      <a:lvl5pPr marL="2488220" indent="-276469" algn="l" defTabSz="1105875" rtl="0" eaLnBrk="1" latinLnBrk="0" hangingPunct="1">
        <a:lnSpc>
          <a:spcPct val="90000"/>
        </a:lnSpc>
        <a:spcBef>
          <a:spcPts val="605"/>
        </a:spcBef>
        <a:buFont typeface="Arial" panose="020B0604020202020204" pitchFamily="34" charset="0"/>
        <a:buChar char="•"/>
        <a:defRPr sz="2177" kern="1200">
          <a:solidFill>
            <a:schemeClr val="tx1"/>
          </a:solidFill>
          <a:latin typeface="+mn-lt"/>
          <a:ea typeface="+mn-ea"/>
          <a:cs typeface="+mn-cs"/>
        </a:defRPr>
      </a:lvl5pPr>
      <a:lvl6pPr marL="3041157" indent="-276469" algn="l" defTabSz="1105875" rtl="0" eaLnBrk="1" latinLnBrk="0" hangingPunct="1">
        <a:lnSpc>
          <a:spcPct val="90000"/>
        </a:lnSpc>
        <a:spcBef>
          <a:spcPts val="605"/>
        </a:spcBef>
        <a:buFont typeface="Arial" panose="020B0604020202020204" pitchFamily="34" charset="0"/>
        <a:buChar char="•"/>
        <a:defRPr sz="2177" kern="1200">
          <a:solidFill>
            <a:schemeClr val="tx1"/>
          </a:solidFill>
          <a:latin typeface="+mn-lt"/>
          <a:ea typeface="+mn-ea"/>
          <a:cs typeface="+mn-cs"/>
        </a:defRPr>
      </a:lvl6pPr>
      <a:lvl7pPr marL="3594095" indent="-276469" algn="l" defTabSz="1105875" rtl="0" eaLnBrk="1" latinLnBrk="0" hangingPunct="1">
        <a:lnSpc>
          <a:spcPct val="90000"/>
        </a:lnSpc>
        <a:spcBef>
          <a:spcPts val="605"/>
        </a:spcBef>
        <a:buFont typeface="Arial" panose="020B0604020202020204" pitchFamily="34" charset="0"/>
        <a:buChar char="•"/>
        <a:defRPr sz="2177" kern="1200">
          <a:solidFill>
            <a:schemeClr val="tx1"/>
          </a:solidFill>
          <a:latin typeface="+mn-lt"/>
          <a:ea typeface="+mn-ea"/>
          <a:cs typeface="+mn-cs"/>
        </a:defRPr>
      </a:lvl7pPr>
      <a:lvl8pPr marL="4147033" indent="-276469" algn="l" defTabSz="1105875" rtl="0" eaLnBrk="1" latinLnBrk="0" hangingPunct="1">
        <a:lnSpc>
          <a:spcPct val="90000"/>
        </a:lnSpc>
        <a:spcBef>
          <a:spcPts val="605"/>
        </a:spcBef>
        <a:buFont typeface="Arial" panose="020B0604020202020204" pitchFamily="34" charset="0"/>
        <a:buChar char="•"/>
        <a:defRPr sz="2177" kern="1200">
          <a:solidFill>
            <a:schemeClr val="tx1"/>
          </a:solidFill>
          <a:latin typeface="+mn-lt"/>
          <a:ea typeface="+mn-ea"/>
          <a:cs typeface="+mn-cs"/>
        </a:defRPr>
      </a:lvl8pPr>
      <a:lvl9pPr marL="4699970" indent="-276469" algn="l" defTabSz="1105875" rtl="0" eaLnBrk="1" latinLnBrk="0" hangingPunct="1">
        <a:lnSpc>
          <a:spcPct val="90000"/>
        </a:lnSpc>
        <a:spcBef>
          <a:spcPts val="605"/>
        </a:spcBef>
        <a:buFont typeface="Arial" panose="020B0604020202020204" pitchFamily="34" charset="0"/>
        <a:buChar char="•"/>
        <a:defRPr sz="2177" kern="1200">
          <a:solidFill>
            <a:schemeClr val="tx1"/>
          </a:solidFill>
          <a:latin typeface="+mn-lt"/>
          <a:ea typeface="+mn-ea"/>
          <a:cs typeface="+mn-cs"/>
        </a:defRPr>
      </a:lvl9pPr>
    </p:bodyStyle>
    <p:otherStyle>
      <a:defPPr>
        <a:defRPr lang="en-IL"/>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sonplaceholder.typicode.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data.binance.com/api/v3/ticker/24hr" TargetMode="External"/><Relationship Id="rId2" Type="http://schemas.openxmlformats.org/officeDocument/2006/relationships/hyperlink" Target="https://api.exchangerate.host/latest"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cocktaildb.com/api/json/v1/1/search.php?i=vodka" TargetMode="External"/><Relationship Id="rId2" Type="http://schemas.openxmlformats.org/officeDocument/2006/relationships/hyperlink" Target="https://www.thecocktaildb.com/api/json/v1/1/random.php"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642409" y="30041"/>
            <a:ext cx="9258055" cy="1324881"/>
          </a:xfrm>
          <a:prstGeom prst="rect">
            <a:avLst/>
          </a:prstGeom>
          <a:noFill/>
          <a:ln>
            <a:noFill/>
          </a:ln>
        </p:spPr>
        <p:txBody>
          <a:bodyPr anchor="ctr">
            <a:noAutofit/>
          </a:bodyPr>
          <a:lstStyle/>
          <a:p>
            <a:pPr marL="0" marR="0" lvl="0" indent="0" algn="ctr" defTabSz="1105875" rtl="1" eaLnBrk="1" fontAlgn="auto" latinLnBrk="0" hangingPunct="1">
              <a:lnSpc>
                <a:spcPct val="90000"/>
              </a:lnSpc>
              <a:spcBef>
                <a:spcPts val="0"/>
              </a:spcBef>
              <a:spcAft>
                <a:spcPts val="0"/>
              </a:spcAft>
              <a:buClrTx/>
              <a:buSzTx/>
              <a:buFontTx/>
              <a:buNone/>
              <a:tabLst/>
              <a:defRPr/>
            </a:pPr>
            <a:r>
              <a:rPr kumimoji="0" lang="he-IL" sz="5321" b="0" i="0" u="none" strike="noStrike" kern="1200" cap="none" spc="-1" normalizeH="0" baseline="0" noProof="0" dirty="0">
                <a:ln>
                  <a:noFill/>
                </a:ln>
                <a:solidFill>
                  <a:srgbClr val="0D47A1"/>
                </a:solidFill>
                <a:effectLst/>
                <a:uLnTx/>
                <a:uFillTx/>
                <a:latin typeface="Arial"/>
                <a:cs typeface="Arial"/>
              </a:rPr>
              <a:t>מטלת בית</a:t>
            </a:r>
            <a:endParaRPr kumimoji="0" lang="en" sz="5321" b="0" i="0" u="none" strike="noStrike" kern="1200" cap="none" spc="-1" normalizeH="0" baseline="0" noProof="0" dirty="0">
              <a:ln>
                <a:noFill/>
              </a:ln>
              <a:solidFill>
                <a:srgbClr val="000000"/>
              </a:solidFill>
              <a:effectLst/>
              <a:uLnTx/>
              <a:uFillTx/>
              <a:latin typeface="Calibri"/>
            </a:endParaRPr>
          </a:p>
        </p:txBody>
      </p:sp>
      <p:sp>
        <p:nvSpPr>
          <p:cNvPr id="356" name="CustomShape 2"/>
          <p:cNvSpPr/>
          <p:nvPr/>
        </p:nvSpPr>
        <p:spPr>
          <a:xfrm>
            <a:off x="2325177" y="3578440"/>
            <a:ext cx="6837307" cy="2385482"/>
          </a:xfrm>
          <a:prstGeom prst="rect">
            <a:avLst/>
          </a:prstGeom>
          <a:noFill/>
          <a:ln>
            <a:noFill/>
          </a:ln>
        </p:spPr>
        <p:style>
          <a:lnRef idx="0">
            <a:scrgbClr r="0" g="0" b="0"/>
          </a:lnRef>
          <a:fillRef idx="0">
            <a:scrgbClr r="0" g="0" b="0"/>
          </a:fillRef>
          <a:effectRef idx="0">
            <a:scrgbClr r="0" g="0" b="0"/>
          </a:effectRef>
          <a:fontRef idx="minor"/>
        </p:style>
      </p:sp>
      <p:sp>
        <p:nvSpPr>
          <p:cNvPr id="357" name="TextShape 3"/>
          <p:cNvSpPr txBox="1"/>
          <p:nvPr/>
        </p:nvSpPr>
        <p:spPr>
          <a:xfrm>
            <a:off x="467325" y="1455061"/>
            <a:ext cx="11257349" cy="4246758"/>
          </a:xfrm>
          <a:prstGeom prst="rect">
            <a:avLst/>
          </a:prstGeom>
          <a:noFill/>
          <a:ln>
            <a:noFill/>
          </a:ln>
        </p:spPr>
        <p:txBody>
          <a:bodyPr lIns="108847" tIns="54423" rIns="108847" bIns="54423">
            <a:noAutofit/>
          </a:bodyPr>
          <a:lstStyle/>
          <a:p>
            <a:pPr marL="0" marR="0" lvl="0" indent="0" algn="just" defTabSz="914400" rtl="1" eaLnBrk="1" fontAlgn="auto" latinLnBrk="0" hangingPunct="1">
              <a:lnSpc>
                <a:spcPct val="107000"/>
              </a:lnSpc>
              <a:spcBef>
                <a:spcPts val="0"/>
              </a:spcBef>
              <a:spcAft>
                <a:spcPts val="800"/>
              </a:spcAft>
              <a:buClrTx/>
              <a:buSzTx/>
              <a:buFontTx/>
              <a:buNone/>
              <a:tabLst/>
              <a:defRPr/>
            </a:pPr>
            <a:r>
              <a:rPr kumimoji="0" lang="he-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אנא הגדירו שלוש בקשות שונות מהאתר </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hlinkClick r:id="rId2"/>
              </a:rPr>
              <a:t>https://jsonplaceholder.typicode.com/</a:t>
            </a:r>
            <a:r>
              <a:rPr kumimoji="0" lang="he-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באמצעות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fetch</a:t>
            </a:r>
            <a:r>
              <a:rPr kumimoji="0" lang="he-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שיהיה למעשה ה</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reutrn</a:t>
            </a:r>
            <a:r>
              <a:rPr kumimoji="0" lang="he-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של שלוש פונקציות.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9BBB59">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function </a:t>
            </a:r>
            <a:r>
              <a:rPr kumimoji="0" lang="en-US" sz="1800" b="0" i="0" u="none" strike="noStrike" kern="1200" cap="none" spc="0" normalizeH="0" baseline="0" noProof="0" dirty="0" err="1">
                <a:ln>
                  <a:noFill/>
                </a:ln>
                <a:solidFill>
                  <a:srgbClr val="9BBB59">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someFunction</a:t>
            </a:r>
            <a:r>
              <a:rPr kumimoji="0" lang="en-US" sz="1800" b="0" i="0" u="none" strike="noStrike" kern="1200" cap="none" spc="0" normalizeH="0" baseline="0" noProof="0" dirty="0">
                <a:ln>
                  <a:noFill/>
                </a:ln>
                <a:solidFill>
                  <a:srgbClr val="9BBB59">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9BBB59">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	return fetch(</a:t>
            </a:r>
            <a:r>
              <a:rPr kumimoji="0" lang="en-US" sz="1800" b="0" i="0" u="none" strike="noStrike" kern="1200" cap="none" spc="0" normalizeH="0" baseline="0" noProof="0" dirty="0" err="1">
                <a:ln>
                  <a:noFill/>
                </a:ln>
                <a:solidFill>
                  <a:srgbClr val="9BBB59">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url</a:t>
            </a:r>
            <a:r>
              <a:rPr kumimoji="0" lang="en-US" sz="1800" b="0" i="0" u="none" strike="noStrike" kern="1200" cap="none" spc="0" normalizeH="0" baseline="0" noProof="0" dirty="0">
                <a:ln>
                  <a:noFill/>
                </a:ln>
                <a:solidFill>
                  <a:srgbClr val="9BBB59">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9BBB59">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a:t>
            </a:r>
          </a:p>
          <a:p>
            <a:pPr marL="0" marR="0" lvl="0" indent="0" algn="r" defTabSz="914400" rtl="1" eaLnBrk="1" fontAlgn="auto" latinLnBrk="0" hangingPunct="1">
              <a:lnSpc>
                <a:spcPct val="107000"/>
              </a:lnSpc>
              <a:spcBef>
                <a:spcPts val="0"/>
              </a:spcBef>
              <a:spcAft>
                <a:spcPts val="800"/>
              </a:spcAft>
              <a:buClrTx/>
              <a:buSzTx/>
              <a:buFontTx/>
              <a:buNone/>
              <a:tabLst/>
              <a:defRPr/>
            </a:pPr>
            <a:r>
              <a:rPr kumimoji="0" lang="he-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כתבו פונקציה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async</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א-סינכרונית) </a:t>
            </a:r>
            <a:r>
              <a:rPr kumimoji="0" lang="he-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נוספת שלמעשה 'תחכה' כל פעם שבקשה מסוימת תסתיים לפני שהיא תריץ את הבקשה הבאה. בסיום כל בקשה על הפונקציה להדפיס ל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console</a:t>
            </a:r>
            <a:r>
              <a:rPr kumimoji="0" lang="he-IL"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את התוכן של מה שהשרת החזיר.</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0359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642409" y="30041"/>
            <a:ext cx="9258055" cy="1324881"/>
          </a:xfrm>
          <a:prstGeom prst="rect">
            <a:avLst/>
          </a:prstGeom>
          <a:noFill/>
          <a:ln>
            <a:noFill/>
          </a:ln>
        </p:spPr>
        <p:txBody>
          <a:bodyPr anchor="ctr">
            <a:noAutofit/>
          </a:bodyPr>
          <a:lstStyle/>
          <a:p>
            <a:pPr marL="0" marR="0" lvl="0" indent="0" algn="ctr" defTabSz="1105875" rtl="1" eaLnBrk="1" fontAlgn="auto" latinLnBrk="0" hangingPunct="1">
              <a:lnSpc>
                <a:spcPct val="90000"/>
              </a:lnSpc>
              <a:spcBef>
                <a:spcPts val="0"/>
              </a:spcBef>
              <a:spcAft>
                <a:spcPts val="0"/>
              </a:spcAft>
              <a:buClrTx/>
              <a:buSzTx/>
              <a:buFontTx/>
              <a:buNone/>
              <a:tabLst/>
              <a:defRPr/>
            </a:pPr>
            <a:r>
              <a:rPr kumimoji="0" lang="he-IL" sz="5321" b="0" i="0" u="none" strike="noStrike" kern="1200" cap="none" spc="-1" normalizeH="0" baseline="0" noProof="0" dirty="0">
                <a:ln>
                  <a:noFill/>
                </a:ln>
                <a:solidFill>
                  <a:srgbClr val="0D47A1"/>
                </a:solidFill>
                <a:effectLst/>
                <a:uLnTx/>
                <a:uFillTx/>
                <a:latin typeface="Arial"/>
                <a:cs typeface="Arial"/>
              </a:rPr>
              <a:t>מטלת בית</a:t>
            </a:r>
            <a:endParaRPr kumimoji="0" lang="en" sz="5321" b="0" i="0" u="none" strike="noStrike" kern="1200" cap="none" spc="-1" normalizeH="0" baseline="0" noProof="0" dirty="0">
              <a:ln>
                <a:noFill/>
              </a:ln>
              <a:solidFill>
                <a:srgbClr val="000000"/>
              </a:solidFill>
              <a:effectLst/>
              <a:uLnTx/>
              <a:uFillTx/>
              <a:latin typeface="Calibri"/>
            </a:endParaRPr>
          </a:p>
        </p:txBody>
      </p:sp>
      <p:sp>
        <p:nvSpPr>
          <p:cNvPr id="356" name="CustomShape 2"/>
          <p:cNvSpPr/>
          <p:nvPr/>
        </p:nvSpPr>
        <p:spPr>
          <a:xfrm>
            <a:off x="2325177" y="3578440"/>
            <a:ext cx="6837307" cy="2385482"/>
          </a:xfrm>
          <a:prstGeom prst="rect">
            <a:avLst/>
          </a:prstGeom>
          <a:noFill/>
          <a:ln>
            <a:noFill/>
          </a:ln>
        </p:spPr>
        <p:style>
          <a:lnRef idx="0">
            <a:scrgbClr r="0" g="0" b="0"/>
          </a:lnRef>
          <a:fillRef idx="0">
            <a:scrgbClr r="0" g="0" b="0"/>
          </a:fillRef>
          <a:effectRef idx="0">
            <a:scrgbClr r="0" g="0" b="0"/>
          </a:effectRef>
          <a:fontRef idx="minor"/>
        </p:style>
      </p:sp>
      <p:sp>
        <p:nvSpPr>
          <p:cNvPr id="357" name="TextShape 3"/>
          <p:cNvSpPr txBox="1"/>
          <p:nvPr/>
        </p:nvSpPr>
        <p:spPr>
          <a:xfrm>
            <a:off x="467325" y="1455061"/>
            <a:ext cx="11257349" cy="4246758"/>
          </a:xfrm>
          <a:prstGeom prst="rect">
            <a:avLst/>
          </a:prstGeom>
          <a:noFill/>
          <a:ln>
            <a:noFill/>
          </a:ln>
        </p:spPr>
        <p:txBody>
          <a:bodyPr lIns="108847" tIns="54423" rIns="108847" bIns="54423">
            <a:noAutofit/>
          </a:bodyPr>
          <a:lstStyle/>
          <a:p>
            <a:pPr marL="0" marR="0" lvl="0" indent="0" algn="just" defTabSz="914400" rtl="1" eaLnBrk="1" fontAlgn="auto" latinLnBrk="0" hangingPunct="1">
              <a:lnSpc>
                <a:spcPct val="107000"/>
              </a:lnSpc>
              <a:spcBef>
                <a:spcPts val="0"/>
              </a:spcBef>
              <a:spcAft>
                <a:spcPts val="800"/>
              </a:spcAft>
              <a:buClrTx/>
              <a:buSzTx/>
              <a:buFontTx/>
              <a:buNone/>
              <a:tabLst/>
              <a:defRPr/>
            </a:pP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עליכם ליצור מערכת קטנה שתעדכן אתכם לגבי המחיר של הביטקויון </a:t>
            </a:r>
            <a:r>
              <a:rPr lang="he-IL" b="1" dirty="0">
                <a:solidFill>
                  <a:prstClr val="black"/>
                </a:solidFill>
                <a:latin typeface="Calibri" panose="020F0502020204030204" pitchFamily="34" charset="0"/>
                <a:ea typeface="Calibri" panose="020F0502020204030204" pitchFamily="34" charset="0"/>
                <a:cs typeface="Arial" panose="020B0604020202020204" pitchFamily="34" charset="0"/>
              </a:rPr>
              <a:t>בשקלים </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כל חמש עשרה שניות. לצורך העניין אתם נזקקים להשתמש ב</a:t>
            </a:r>
            <a:r>
              <a:rPr lang="en-US" dirty="0">
                <a:solidFill>
                  <a:prstClr val="black"/>
                </a:solidFill>
                <a:latin typeface="Calibri" panose="020F0502020204030204" pitchFamily="34" charset="0"/>
                <a:ea typeface="Calibri" panose="020F0502020204030204" pitchFamily="34" charset="0"/>
                <a:cs typeface="Arial" panose="020B0604020202020204" pitchFamily="34" charset="0"/>
              </a:rPr>
              <a:t>API</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שייתכן לכם את שער ההמרה מהדולר לביטקוין (מה שהשתמשתם בו במטלות הקודמות) ואז ב</a:t>
            </a:r>
            <a:r>
              <a:rPr lang="en-US" dirty="0">
                <a:solidFill>
                  <a:prstClr val="black"/>
                </a:solidFill>
                <a:latin typeface="Calibri" panose="020F0502020204030204" pitchFamily="34" charset="0"/>
                <a:ea typeface="Calibri" panose="020F0502020204030204" pitchFamily="34" charset="0"/>
                <a:cs typeface="Arial" panose="020B0604020202020204" pitchFamily="34" charset="0"/>
              </a:rPr>
              <a:t>API</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שיגיד לכם מה היחס בין הדולר לשקל. את פעולת ההמרה עצמה עליכם לעשות בפונקציית </a:t>
            </a:r>
            <a:r>
              <a:rPr lang="en-US" dirty="0">
                <a:solidFill>
                  <a:prstClr val="black"/>
                </a:solidFill>
                <a:latin typeface="Calibri" panose="020F0502020204030204" pitchFamily="34" charset="0"/>
                <a:ea typeface="Calibri" panose="020F0502020204030204" pitchFamily="34" charset="0"/>
                <a:cs typeface="Arial" panose="020B0604020202020204" pitchFamily="34" charset="0"/>
              </a:rPr>
              <a:t>async</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כפי שלמדנו בכיתה.</a:t>
            </a:r>
          </a:p>
          <a:p>
            <a:pPr marL="0" marR="0" lvl="0" indent="0" algn="just" defTabSz="914400" rtl="1" eaLnBrk="1" fontAlgn="auto" latinLnBrk="0" hangingPunct="1">
              <a:lnSpc>
                <a:spcPct val="107000"/>
              </a:lnSpc>
              <a:spcBef>
                <a:spcPts val="0"/>
              </a:spcBef>
              <a:spcAft>
                <a:spcPts val="800"/>
              </a:spcAft>
              <a:buClrTx/>
              <a:buSzTx/>
              <a:buFontTx/>
              <a:buNone/>
              <a:tabLst/>
              <a:defRPr/>
            </a:pPr>
            <a:r>
              <a:rPr lang="en-US" dirty="0">
                <a:solidFill>
                  <a:prstClr val="black"/>
                </a:solidFill>
                <a:latin typeface="Calibri" panose="020F0502020204030204" pitchFamily="34" charset="0"/>
                <a:ea typeface="Calibri" panose="020F0502020204030204" pitchFamily="34" charset="0"/>
                <a:cs typeface="Arial" panose="020B0604020202020204" pitchFamily="34" charset="0"/>
              </a:rPr>
              <a:t>API</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של שערי המרה כלליים:</a:t>
            </a:r>
          </a:p>
          <a:p>
            <a:pPr marL="0" marR="0" lvl="0" indent="0" algn="just" defTabSz="914400" rtl="1" eaLnBrk="1" fontAlgn="auto" latinLnBrk="0" hangingPunct="1">
              <a:lnSpc>
                <a:spcPct val="107000"/>
              </a:lnSpc>
              <a:spcBef>
                <a:spcPts val="0"/>
              </a:spcBef>
              <a:spcAft>
                <a:spcPts val="800"/>
              </a:spcAft>
              <a:buClrTx/>
              <a:buSzTx/>
              <a:buFontTx/>
              <a:buNone/>
              <a:tabLst/>
              <a:defRPr/>
            </a:pPr>
            <a:r>
              <a:rPr lang="en-GB" dirty="0">
                <a:solidFill>
                  <a:prstClr val="black"/>
                </a:solidFill>
                <a:latin typeface="Calibri" panose="020F0502020204030204" pitchFamily="34" charset="0"/>
                <a:ea typeface="Calibri" panose="020F0502020204030204" pitchFamily="34" charset="0"/>
                <a:cs typeface="Arial" panose="020B0604020202020204" pitchFamily="34" charset="0"/>
                <a:hlinkClick r:id="rId2"/>
              </a:rPr>
              <a:t>https://api.exchangerate.host/latest</a:t>
            </a:r>
            <a:endParaRPr lang="he-IL"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1" eaLnBrk="1" fontAlgn="auto" latinLnBrk="0" hangingPunct="1">
              <a:lnSpc>
                <a:spcPct val="107000"/>
              </a:lnSpc>
              <a:spcBef>
                <a:spcPts val="0"/>
              </a:spcBef>
              <a:spcAft>
                <a:spcPts val="800"/>
              </a:spcAft>
              <a:buClrTx/>
              <a:buSzTx/>
              <a:buFontTx/>
              <a:buNone/>
              <a:tabLst/>
              <a:defRPr/>
            </a:pPr>
            <a:r>
              <a:rPr lang="en-GB" dirty="0">
                <a:solidFill>
                  <a:prstClr val="black"/>
                </a:solidFill>
                <a:latin typeface="Calibri" panose="020F0502020204030204" pitchFamily="34" charset="0"/>
                <a:ea typeface="Calibri" panose="020F0502020204030204" pitchFamily="34" charset="0"/>
                <a:cs typeface="Arial" panose="020B0604020202020204" pitchFamily="34" charset="0"/>
              </a:rPr>
              <a:t>API</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של שערי המרה לביטקוין:</a:t>
            </a:r>
          </a:p>
          <a:p>
            <a:pPr algn="just" rtl="1">
              <a:lnSpc>
                <a:spcPct val="107000"/>
              </a:lnSpc>
              <a:spcAft>
                <a:spcPts val="800"/>
              </a:spcAft>
              <a:defRPr/>
            </a:pPr>
            <a:r>
              <a:rPr lang="en-US" dirty="0">
                <a:solidFill>
                  <a:prstClr val="black"/>
                </a:solidFill>
                <a:latin typeface="Calibri" panose="020F0502020204030204" pitchFamily="34" charset="0"/>
                <a:ea typeface="Calibri" panose="020F0502020204030204" pitchFamily="34" charset="0"/>
                <a:cs typeface="Arial" panose="020B0604020202020204" pitchFamily="34" charset="0"/>
                <a:hlinkClick r:id="rId3"/>
              </a:rPr>
              <a:t>https://data.binance.com/api/v3/ticker/24hr</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a:t>
            </a:r>
            <a:endParaRPr lang="en-US"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1" eaLnBrk="1" fontAlgn="auto" latinLnBrk="0" hangingPunct="1">
              <a:lnSpc>
                <a:spcPct val="107000"/>
              </a:lnSpc>
              <a:spcBef>
                <a:spcPts val="0"/>
              </a:spcBef>
              <a:spcAft>
                <a:spcPts val="800"/>
              </a:spcAft>
              <a:buClrTx/>
              <a:buSzTx/>
              <a:buFontTx/>
              <a:buNone/>
              <a:tabLst/>
              <a:defRPr/>
            </a:pPr>
            <a:endParaRPr lang="he-IL" dirty="0">
              <a:solidFill>
                <a:prstClr val="black"/>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5625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642409" y="30041"/>
            <a:ext cx="9258055" cy="1324881"/>
          </a:xfrm>
          <a:prstGeom prst="rect">
            <a:avLst/>
          </a:prstGeom>
          <a:noFill/>
          <a:ln>
            <a:noFill/>
          </a:ln>
        </p:spPr>
        <p:txBody>
          <a:bodyPr anchor="ctr">
            <a:noAutofit/>
          </a:bodyPr>
          <a:lstStyle/>
          <a:p>
            <a:pPr marL="0" marR="0" lvl="0" indent="0" algn="ctr" defTabSz="1105875" rtl="1" eaLnBrk="1" fontAlgn="auto" latinLnBrk="0" hangingPunct="1">
              <a:lnSpc>
                <a:spcPct val="90000"/>
              </a:lnSpc>
              <a:spcBef>
                <a:spcPts val="0"/>
              </a:spcBef>
              <a:spcAft>
                <a:spcPts val="0"/>
              </a:spcAft>
              <a:buClrTx/>
              <a:buSzTx/>
              <a:buFontTx/>
              <a:buNone/>
              <a:tabLst/>
              <a:defRPr/>
            </a:pPr>
            <a:r>
              <a:rPr kumimoji="0" lang="he-IL" sz="5321" b="0" i="0" u="none" strike="noStrike" kern="1200" cap="none" spc="-1" normalizeH="0" baseline="0" noProof="0" dirty="0">
                <a:ln>
                  <a:noFill/>
                </a:ln>
                <a:solidFill>
                  <a:srgbClr val="0D47A1"/>
                </a:solidFill>
                <a:effectLst/>
                <a:uLnTx/>
                <a:uFillTx/>
                <a:latin typeface="Arial"/>
                <a:cs typeface="Arial"/>
              </a:rPr>
              <a:t>מטלת בית</a:t>
            </a:r>
            <a:endParaRPr kumimoji="0" lang="en" sz="5321" b="0" i="0" u="none" strike="noStrike" kern="1200" cap="none" spc="-1" normalizeH="0" baseline="0" noProof="0" dirty="0">
              <a:ln>
                <a:noFill/>
              </a:ln>
              <a:solidFill>
                <a:srgbClr val="000000"/>
              </a:solidFill>
              <a:effectLst/>
              <a:uLnTx/>
              <a:uFillTx/>
              <a:latin typeface="Calibri"/>
            </a:endParaRPr>
          </a:p>
        </p:txBody>
      </p:sp>
      <p:sp>
        <p:nvSpPr>
          <p:cNvPr id="356" name="CustomShape 2"/>
          <p:cNvSpPr/>
          <p:nvPr/>
        </p:nvSpPr>
        <p:spPr>
          <a:xfrm>
            <a:off x="2325177" y="3578440"/>
            <a:ext cx="6837307" cy="2385482"/>
          </a:xfrm>
          <a:prstGeom prst="rect">
            <a:avLst/>
          </a:prstGeom>
          <a:noFill/>
          <a:ln>
            <a:noFill/>
          </a:ln>
        </p:spPr>
        <p:style>
          <a:lnRef idx="0">
            <a:scrgbClr r="0" g="0" b="0"/>
          </a:lnRef>
          <a:fillRef idx="0">
            <a:scrgbClr r="0" g="0" b="0"/>
          </a:fillRef>
          <a:effectRef idx="0">
            <a:scrgbClr r="0" g="0" b="0"/>
          </a:effectRef>
          <a:fontRef idx="minor"/>
        </p:style>
      </p:sp>
      <p:sp>
        <p:nvSpPr>
          <p:cNvPr id="357" name="TextShape 3"/>
          <p:cNvSpPr txBox="1"/>
          <p:nvPr/>
        </p:nvSpPr>
        <p:spPr>
          <a:xfrm>
            <a:off x="467325" y="1455061"/>
            <a:ext cx="11257349" cy="4246758"/>
          </a:xfrm>
          <a:prstGeom prst="rect">
            <a:avLst/>
          </a:prstGeom>
          <a:noFill/>
          <a:ln>
            <a:noFill/>
          </a:ln>
        </p:spPr>
        <p:txBody>
          <a:bodyPr lIns="108847" tIns="54423" rIns="108847" bIns="54423">
            <a:noAutofit/>
          </a:bodyPr>
          <a:lstStyle/>
          <a:p>
            <a:pPr marL="0" marR="0" lvl="0" indent="0" algn="just" defTabSz="914400" rtl="1" eaLnBrk="1" fontAlgn="auto" latinLnBrk="0" hangingPunct="1">
              <a:lnSpc>
                <a:spcPct val="107000"/>
              </a:lnSpc>
              <a:spcBef>
                <a:spcPts val="0"/>
              </a:spcBef>
              <a:spcAft>
                <a:spcPts val="800"/>
              </a:spcAft>
              <a:buClrTx/>
              <a:buSzTx/>
              <a:buFontTx/>
              <a:buNone/>
              <a:tabLst/>
              <a:defRPr/>
            </a:pP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עליכם לייצר מערכת קטנה לזיהוי רכיבי קוקטייל רנדומלי. ברשותכם </a:t>
            </a:r>
            <a:r>
              <a:rPr lang="en-US" dirty="0">
                <a:solidFill>
                  <a:prstClr val="black"/>
                </a:solidFill>
                <a:latin typeface="Calibri" panose="020F0502020204030204" pitchFamily="34" charset="0"/>
                <a:ea typeface="Calibri" panose="020F0502020204030204" pitchFamily="34" charset="0"/>
                <a:cs typeface="Arial" panose="020B0604020202020204" pitchFamily="34" charset="0"/>
              </a:rPr>
              <a:t>API</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שמעניק לכם קוקטייל רנדומלי כולל רשימה שמית של הרכיבים שלו. בנוסף, יש ל</a:t>
            </a:r>
            <a:r>
              <a:rPr lang="en-US" dirty="0">
                <a:solidFill>
                  <a:prstClr val="black"/>
                </a:solidFill>
                <a:latin typeface="Calibri" panose="020F0502020204030204" pitchFamily="34" charset="0"/>
                <a:ea typeface="Calibri" panose="020F0502020204030204" pitchFamily="34" charset="0"/>
                <a:cs typeface="Arial" panose="020B0604020202020204" pitchFamily="34" charset="0"/>
              </a:rPr>
              <a:t>API</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הזה כתובות שאתם יכולים לפנות אליהן כדי לקבל עוד אינפורמציה לגבי רכיב מסוים של הקוקטייל. עליכם (1) להציג למשתמש את השם של הקוקטייל הרנדומלי, (2) להוציא את הנתונים של הרכיבים של הקוקטייל הרנדומלי, (3) לחפש את הרכיבים של הקוקטייל הרנדומלי בכתובת </a:t>
            </a:r>
            <a:r>
              <a:rPr lang="en-US" dirty="0">
                <a:solidFill>
                  <a:prstClr val="black"/>
                </a:solidFill>
                <a:latin typeface="Calibri" panose="020F0502020204030204" pitchFamily="34" charset="0"/>
                <a:ea typeface="Calibri" panose="020F0502020204030204" pitchFamily="34" charset="0"/>
                <a:cs typeface="Arial" panose="020B0604020202020204" pitchFamily="34" charset="0"/>
              </a:rPr>
              <a:t>API</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הנוספת ולהציג אותם למשתמש. </a:t>
            </a:r>
          </a:p>
          <a:p>
            <a:pPr marL="0" marR="0" lvl="0" indent="0" algn="just" defTabSz="914400" rtl="1" eaLnBrk="1" fontAlgn="auto" latinLnBrk="0" hangingPunct="1">
              <a:lnSpc>
                <a:spcPct val="107000"/>
              </a:lnSpc>
              <a:spcBef>
                <a:spcPts val="0"/>
              </a:spcBef>
              <a:spcAft>
                <a:spcPts val="800"/>
              </a:spcAft>
              <a:buClrTx/>
              <a:buSzTx/>
              <a:buFontTx/>
              <a:buNone/>
              <a:tabLst/>
              <a:defRPr/>
            </a:pP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שימו לב, ייתכן שיהיה חכם לעשות </a:t>
            </a:r>
            <a:r>
              <a:rPr lang="en-US" dirty="0" err="1">
                <a:solidFill>
                  <a:prstClr val="black"/>
                </a:solidFill>
                <a:latin typeface="Calibri" panose="020F0502020204030204" pitchFamily="34" charset="0"/>
                <a:ea typeface="Calibri" panose="020F0502020204030204" pitchFamily="34" charset="0"/>
                <a:cs typeface="Arial" panose="020B0604020202020204" pitchFamily="34" charset="0"/>
              </a:rPr>
              <a:t>setTimeout</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ל</a:t>
            </a:r>
            <a:r>
              <a:rPr lang="en-US" dirty="0">
                <a:solidFill>
                  <a:prstClr val="black"/>
                </a:solidFill>
                <a:latin typeface="Calibri" panose="020F0502020204030204" pitchFamily="34" charset="0"/>
                <a:ea typeface="Calibri" panose="020F0502020204030204" pitchFamily="34" charset="0"/>
                <a:cs typeface="Arial" panose="020B0604020202020204" pitchFamily="34" charset="0"/>
              </a:rPr>
              <a:t>fetch</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של בקשת הרכיבים כדי לא ליצור מצב שהבקשות שלכם "יעמיסו" על השרת ותחסמו.</a:t>
            </a:r>
          </a:p>
          <a:p>
            <a:pPr marL="0" marR="0" lvl="0" indent="0" algn="just" defTabSz="914400" rtl="1" eaLnBrk="1" fontAlgn="auto" latinLnBrk="0" hangingPunct="1">
              <a:lnSpc>
                <a:spcPct val="107000"/>
              </a:lnSpc>
              <a:spcBef>
                <a:spcPts val="0"/>
              </a:spcBef>
              <a:spcAft>
                <a:spcPts val="800"/>
              </a:spcAft>
              <a:buClrTx/>
              <a:buSzTx/>
              <a:buFontTx/>
              <a:buNone/>
              <a:tabLst/>
              <a:defRPr/>
            </a:pP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הכתובת לקוקטיילים הרנדומליים:</a:t>
            </a:r>
          </a:p>
          <a:p>
            <a:pPr marL="0" marR="0" lvl="0" indent="0" algn="just" defTabSz="914400" rtl="1" eaLnBrk="1" fontAlgn="auto" latinLnBrk="0" hangingPunct="1">
              <a:lnSpc>
                <a:spcPct val="107000"/>
              </a:lnSpc>
              <a:spcBef>
                <a:spcPts val="0"/>
              </a:spcBef>
              <a:spcAft>
                <a:spcPts val="800"/>
              </a:spcAft>
              <a:buClrTx/>
              <a:buSzTx/>
              <a:buFontTx/>
              <a:buNone/>
              <a:tabLst/>
              <a:defRPr/>
            </a:pPr>
            <a:r>
              <a:rPr lang="en-GB" dirty="0">
                <a:solidFill>
                  <a:prstClr val="black"/>
                </a:solidFill>
                <a:latin typeface="Calibri" panose="020F0502020204030204" pitchFamily="34" charset="0"/>
                <a:ea typeface="Calibri" panose="020F0502020204030204" pitchFamily="34" charset="0"/>
                <a:cs typeface="Arial" panose="020B0604020202020204" pitchFamily="34" charset="0"/>
                <a:hlinkClick r:id="rId2"/>
              </a:rPr>
              <a:t>https://www.thecocktaildb.com/api/json/v1/1/random.php</a:t>
            </a:r>
            <a:endParaRPr lang="he-IL"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1" eaLnBrk="1" fontAlgn="auto" latinLnBrk="0" hangingPunct="1">
              <a:lnSpc>
                <a:spcPct val="107000"/>
              </a:lnSpc>
              <a:spcBef>
                <a:spcPts val="0"/>
              </a:spcBef>
              <a:spcAft>
                <a:spcPts val="800"/>
              </a:spcAft>
              <a:buClrTx/>
              <a:buSzTx/>
              <a:buFontTx/>
              <a:buNone/>
              <a:tabLst/>
              <a:defRPr/>
            </a:pP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הכתובת לחיפוש רכיבים של קוקטייל לפי השם (שימו לב שיש פה שימוש ב</a:t>
            </a:r>
            <a:r>
              <a:rPr lang="en-US" dirty="0">
                <a:solidFill>
                  <a:prstClr val="black"/>
                </a:solidFill>
                <a:latin typeface="Calibri" panose="020F0502020204030204" pitchFamily="34" charset="0"/>
                <a:ea typeface="Calibri" panose="020F0502020204030204" pitchFamily="34" charset="0"/>
                <a:cs typeface="Arial" panose="020B0604020202020204" pitchFamily="34" charset="0"/>
              </a:rPr>
              <a:t>GET</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a:t>
            </a:r>
          </a:p>
          <a:p>
            <a:pPr marL="0" marR="0" lvl="0" indent="0" algn="just" defTabSz="914400" rtl="1" eaLnBrk="1" fontAlgn="auto" latinLnBrk="0" hangingPunct="1">
              <a:lnSpc>
                <a:spcPct val="107000"/>
              </a:lnSpc>
              <a:spcBef>
                <a:spcPts val="0"/>
              </a:spcBef>
              <a:spcAft>
                <a:spcPts val="800"/>
              </a:spcAft>
              <a:buClrTx/>
              <a:buSzTx/>
              <a:buFontTx/>
              <a:buNone/>
              <a:tabLst/>
              <a:defRPr/>
            </a:pPr>
            <a:r>
              <a:rPr lang="en-GB" dirty="0">
                <a:solidFill>
                  <a:prstClr val="black"/>
                </a:solidFill>
                <a:latin typeface="Calibri" panose="020F0502020204030204" pitchFamily="34" charset="0"/>
                <a:ea typeface="Calibri" panose="020F0502020204030204" pitchFamily="34" charset="0"/>
                <a:cs typeface="Arial" panose="020B0604020202020204" pitchFamily="34" charset="0"/>
                <a:hlinkClick r:id="rId3"/>
              </a:rPr>
              <a:t>https://www.thecocktaildb.com/api/json/v1/1/search.php?i=vodka</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a:t>
            </a:r>
          </a:p>
          <a:p>
            <a:pPr marL="0" marR="0" lvl="0" indent="0" algn="just" defTabSz="914400" rtl="1" eaLnBrk="1" fontAlgn="auto" latinLnBrk="0" hangingPunct="1">
              <a:lnSpc>
                <a:spcPct val="107000"/>
              </a:lnSpc>
              <a:spcBef>
                <a:spcPts val="0"/>
              </a:spcBef>
              <a:spcAft>
                <a:spcPts val="800"/>
              </a:spcAft>
              <a:buClrTx/>
              <a:buSzTx/>
              <a:buFontTx/>
              <a:buNone/>
              <a:tabLst/>
              <a:defRPr/>
            </a:pPr>
            <a:r>
              <a:rPr lang="he-IL" b="1" dirty="0">
                <a:solidFill>
                  <a:prstClr val="black"/>
                </a:solidFill>
                <a:latin typeface="Calibri" panose="020F0502020204030204" pitchFamily="34" charset="0"/>
                <a:ea typeface="Calibri" panose="020F0502020204030204" pitchFamily="34" charset="0"/>
                <a:cs typeface="Arial" panose="020B0604020202020204" pitchFamily="34" charset="0"/>
              </a:rPr>
              <a:t>המשימה כמובן היא לעשות את כל התהליך הזה בתוך פונקציית </a:t>
            </a:r>
            <a:r>
              <a:rPr lang="en-US" b="1" dirty="0">
                <a:solidFill>
                  <a:prstClr val="black"/>
                </a:solidFill>
                <a:latin typeface="Calibri" panose="020F0502020204030204" pitchFamily="34" charset="0"/>
                <a:ea typeface="Calibri" panose="020F0502020204030204" pitchFamily="34" charset="0"/>
                <a:cs typeface="Arial" panose="020B0604020202020204" pitchFamily="34" charset="0"/>
              </a:rPr>
              <a:t>async</a:t>
            </a:r>
            <a:r>
              <a:rPr lang="he-IL" b="1" dirty="0">
                <a:solidFill>
                  <a:prstClr val="black"/>
                </a:solidFill>
                <a:latin typeface="Calibri" panose="020F0502020204030204" pitchFamily="34" charset="0"/>
                <a:ea typeface="Calibri" panose="020F0502020204030204" pitchFamily="34" charset="0"/>
                <a:cs typeface="Arial" panose="020B0604020202020204" pitchFamily="34" charset="0"/>
              </a:rPr>
              <a:t>.</a:t>
            </a:r>
            <a:r>
              <a:rPr lang="he-IL" dirty="0">
                <a:solidFill>
                  <a:prstClr val="black"/>
                </a:solidFill>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63849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354</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Calibri</vt:lpstr>
      <vt:lpstr>Calibri Light</vt:lpstr>
      <vt:lpstr>Symbol</vt:lpstr>
      <vt:lpstr>Wingdings</vt:lpstr>
      <vt:lpstr>Office Theme</vt:lpstr>
      <vt:lpstr>1_Office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Eliyahu Rotenberg</dc:creator>
  <cp:lastModifiedBy>Eliyahu Rotenberg</cp:lastModifiedBy>
  <cp:revision>1</cp:revision>
  <dcterms:created xsi:type="dcterms:W3CDTF">2023-02-21T10:41:53Z</dcterms:created>
  <dcterms:modified xsi:type="dcterms:W3CDTF">2023-02-21T11:09:15Z</dcterms:modified>
</cp:coreProperties>
</file>