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DANIAL NAWAZ" userId="3cb59da5790add05" providerId="LiveId" clId="{C933ADBA-5574-48C5-9575-521E2322849C}"/>
    <pc:docChg chg="modSld">
      <pc:chgData name="MUHAMMAD DANIAL NAWAZ" userId="3cb59da5790add05" providerId="LiveId" clId="{C933ADBA-5574-48C5-9575-521E2322849C}" dt="2022-08-04T06:33:02.276" v="20" actId="115"/>
      <pc:docMkLst>
        <pc:docMk/>
      </pc:docMkLst>
      <pc:sldChg chg="modSp mod">
        <pc:chgData name="MUHAMMAD DANIAL NAWAZ" userId="3cb59da5790add05" providerId="LiveId" clId="{C933ADBA-5574-48C5-9575-521E2322849C}" dt="2022-08-04T06:31:37.418" v="4" actId="1038"/>
        <pc:sldMkLst>
          <pc:docMk/>
          <pc:sldMk cId="1018583749" sldId="258"/>
        </pc:sldMkLst>
        <pc:spChg chg="mod">
          <ac:chgData name="MUHAMMAD DANIAL NAWAZ" userId="3cb59da5790add05" providerId="LiveId" clId="{C933ADBA-5574-48C5-9575-521E2322849C}" dt="2022-08-04T06:31:37.418" v="4" actId="1038"/>
          <ac:spMkLst>
            <pc:docMk/>
            <pc:sldMk cId="1018583749" sldId="258"/>
            <ac:spMk id="10" creationId="{5A57DFE5-E438-059B-5FA1-FFB161889349}"/>
          </ac:spMkLst>
        </pc:spChg>
        <pc:spChg chg="mod">
          <ac:chgData name="MUHAMMAD DANIAL NAWAZ" userId="3cb59da5790add05" providerId="LiveId" clId="{C933ADBA-5574-48C5-9575-521E2322849C}" dt="2022-08-04T06:31:23.036" v="3" actId="115"/>
          <ac:spMkLst>
            <pc:docMk/>
            <pc:sldMk cId="1018583749" sldId="258"/>
            <ac:spMk id="11" creationId="{DB56D984-06DC-5E68-D6E8-82F06AB1D807}"/>
          </ac:spMkLst>
        </pc:spChg>
      </pc:sldChg>
      <pc:sldChg chg="modSp mod">
        <pc:chgData name="MUHAMMAD DANIAL NAWAZ" userId="3cb59da5790add05" providerId="LiveId" clId="{C933ADBA-5574-48C5-9575-521E2322849C}" dt="2022-08-04T06:33:02.276" v="20" actId="115"/>
        <pc:sldMkLst>
          <pc:docMk/>
          <pc:sldMk cId="1651356309" sldId="259"/>
        </pc:sldMkLst>
        <pc:spChg chg="mod">
          <ac:chgData name="MUHAMMAD DANIAL NAWAZ" userId="3cb59da5790add05" providerId="LiveId" clId="{C933ADBA-5574-48C5-9575-521E2322849C}" dt="2022-08-04T06:33:02.276" v="20" actId="115"/>
          <ac:spMkLst>
            <pc:docMk/>
            <pc:sldMk cId="1651356309" sldId="259"/>
            <ac:spMk id="10" creationId="{3C3049B9-290E-ADA8-B441-8D0219106D2D}"/>
          </ac:spMkLst>
        </pc:spChg>
      </pc:sldChg>
      <pc:sldChg chg="modSp mod">
        <pc:chgData name="MUHAMMAD DANIAL NAWAZ" userId="3cb59da5790add05" providerId="LiveId" clId="{C933ADBA-5574-48C5-9575-521E2322849C}" dt="2022-08-04T06:32:20.317" v="12" actId="1036"/>
        <pc:sldMkLst>
          <pc:docMk/>
          <pc:sldMk cId="722691422" sldId="263"/>
        </pc:sldMkLst>
        <pc:spChg chg="mod">
          <ac:chgData name="MUHAMMAD DANIAL NAWAZ" userId="3cb59da5790add05" providerId="LiveId" clId="{C933ADBA-5574-48C5-9575-521E2322849C}" dt="2022-08-04T06:32:14.582" v="11" actId="115"/>
          <ac:spMkLst>
            <pc:docMk/>
            <pc:sldMk cId="722691422" sldId="263"/>
            <ac:spMk id="2" creationId="{6663B645-657A-6D51-7865-BFB2E89C0081}"/>
          </ac:spMkLst>
        </pc:spChg>
        <pc:spChg chg="mod">
          <ac:chgData name="MUHAMMAD DANIAL NAWAZ" userId="3cb59da5790add05" providerId="LiveId" clId="{C933ADBA-5574-48C5-9575-521E2322849C}" dt="2022-08-04T06:32:20.317" v="12" actId="1036"/>
          <ac:spMkLst>
            <pc:docMk/>
            <pc:sldMk cId="722691422" sldId="263"/>
            <ac:spMk id="10" creationId="{5A57DFE5-E438-059B-5FA1-FFB16188934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81D2D-6149-4368-AC30-51527F1133F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00678-279F-454B-A09C-E0080A7E8749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EVM</a:t>
          </a:r>
        </a:p>
      </dgm:t>
    </dgm:pt>
    <dgm:pt modelId="{61D17D59-4A6A-4755-9E00-3C5AB3C7E645}" type="parTrans" cxnId="{E38522C4-F93F-43E0-AA9A-2E5DC736683F}">
      <dgm:prSet/>
      <dgm:spPr/>
      <dgm:t>
        <a:bodyPr/>
        <a:lstStyle/>
        <a:p>
          <a:endParaRPr lang="en-US"/>
        </a:p>
      </dgm:t>
    </dgm:pt>
    <dgm:pt modelId="{08AAFEFF-90EC-42A4-B103-5E2DB3996497}" type="sibTrans" cxnId="{E38522C4-F93F-43E0-AA9A-2E5DC736683F}">
      <dgm:prSet/>
      <dgm:spPr/>
      <dgm:t>
        <a:bodyPr/>
        <a:lstStyle/>
        <a:p>
          <a:endParaRPr lang="en-US"/>
        </a:p>
      </dgm:t>
    </dgm:pt>
    <dgm:pt modelId="{789322A5-226A-4A55-9C4B-F1F9AD5F2FA8}">
      <dgm:prSet phldrT="[Text]" custT="1"/>
      <dgm:spPr>
        <a:solidFill>
          <a:schemeClr val="accent6">
            <a:lumMod val="60000"/>
            <a:lumOff val="40000"/>
            <a:alpha val="55000"/>
          </a:schemeClr>
        </a:solidFill>
      </dgm:spPr>
      <dgm:t>
        <a:bodyPr/>
        <a:lstStyle/>
        <a:p>
          <a:r>
            <a:rPr lang="en-US" sz="4400" b="1" dirty="0">
              <a:solidFill>
                <a:schemeClr val="tx1"/>
              </a:solidFill>
            </a:rPr>
            <a:t>GUI</a:t>
          </a:r>
        </a:p>
      </dgm:t>
    </dgm:pt>
    <dgm:pt modelId="{21875D48-DB5B-4120-BBBC-1883F24E2CDF}" type="parTrans" cxnId="{5FF556B9-CA0B-4990-8BD2-773D74687EF2}">
      <dgm:prSet/>
      <dgm:spPr/>
      <dgm:t>
        <a:bodyPr/>
        <a:lstStyle/>
        <a:p>
          <a:endParaRPr lang="en-US"/>
        </a:p>
      </dgm:t>
    </dgm:pt>
    <dgm:pt modelId="{F9715979-FB9F-4F4C-80C1-46D193C15B64}" type="sibTrans" cxnId="{5FF556B9-CA0B-4990-8BD2-773D74687EF2}">
      <dgm:prSet/>
      <dgm:spPr/>
      <dgm:t>
        <a:bodyPr/>
        <a:lstStyle/>
        <a:p>
          <a:endParaRPr lang="en-US"/>
        </a:p>
      </dgm:t>
    </dgm:pt>
    <dgm:pt modelId="{864B920A-F7F0-4984-9CAB-1B9BCA01F134}">
      <dgm:prSet phldrT="[Text]" custT="1"/>
      <dgm:spPr>
        <a:solidFill>
          <a:schemeClr val="accent6">
            <a:lumMod val="60000"/>
            <a:lumOff val="40000"/>
            <a:alpha val="82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Password protected</a:t>
          </a:r>
        </a:p>
      </dgm:t>
    </dgm:pt>
    <dgm:pt modelId="{84FBE747-E9EF-4FAE-BE30-9F92BEB0516B}" type="parTrans" cxnId="{DE2BDC8F-7EB0-4256-ABDB-A80F45D2EC73}">
      <dgm:prSet/>
      <dgm:spPr/>
      <dgm:t>
        <a:bodyPr/>
        <a:lstStyle/>
        <a:p>
          <a:endParaRPr lang="en-US"/>
        </a:p>
      </dgm:t>
    </dgm:pt>
    <dgm:pt modelId="{F99BD79A-A402-42C6-804D-FBE31C062013}" type="sibTrans" cxnId="{DE2BDC8F-7EB0-4256-ABDB-A80F45D2EC73}">
      <dgm:prSet/>
      <dgm:spPr/>
      <dgm:t>
        <a:bodyPr/>
        <a:lstStyle/>
        <a:p>
          <a:endParaRPr lang="en-US"/>
        </a:p>
      </dgm:t>
    </dgm:pt>
    <dgm:pt modelId="{934CA540-4F73-4F26-9C79-78C55C873919}">
      <dgm:prSet phldrT="[Text]"/>
      <dgm:spPr>
        <a:solidFill>
          <a:schemeClr val="accent6">
            <a:lumMod val="60000"/>
            <a:lumOff val="40000"/>
            <a:alpha val="81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Voter Interface</a:t>
          </a:r>
        </a:p>
      </dgm:t>
    </dgm:pt>
    <dgm:pt modelId="{C0E82D5E-0EF7-4953-902D-FCC8D58958A8}" type="parTrans" cxnId="{9AC31174-B895-413D-BB85-E97DECD02EF5}">
      <dgm:prSet/>
      <dgm:spPr/>
      <dgm:t>
        <a:bodyPr/>
        <a:lstStyle/>
        <a:p>
          <a:endParaRPr lang="en-US"/>
        </a:p>
      </dgm:t>
    </dgm:pt>
    <dgm:pt modelId="{6FB94FB6-E8B4-40DF-B74B-B5113341871B}" type="sibTrans" cxnId="{9AC31174-B895-413D-BB85-E97DECD02EF5}">
      <dgm:prSet/>
      <dgm:spPr/>
      <dgm:t>
        <a:bodyPr/>
        <a:lstStyle/>
        <a:p>
          <a:endParaRPr lang="en-US"/>
        </a:p>
      </dgm:t>
    </dgm:pt>
    <dgm:pt modelId="{8AAE9BE8-A816-48B1-9D5C-05A9E1A2F133}">
      <dgm:prSet phldrT="[Text]"/>
      <dgm:spPr>
        <a:solidFill>
          <a:schemeClr val="accent6">
            <a:lumMod val="60000"/>
            <a:lumOff val="40000"/>
            <a:alpha val="78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Admin Interface</a:t>
          </a:r>
        </a:p>
      </dgm:t>
    </dgm:pt>
    <dgm:pt modelId="{2E5320CE-B885-4F87-9BB2-138A3BE6125D}" type="parTrans" cxnId="{90AD9D64-0699-47F8-B3E6-9AF255BDF4EF}">
      <dgm:prSet/>
      <dgm:spPr/>
      <dgm:t>
        <a:bodyPr/>
        <a:lstStyle/>
        <a:p>
          <a:endParaRPr lang="en-US"/>
        </a:p>
      </dgm:t>
    </dgm:pt>
    <dgm:pt modelId="{7D19AA7A-11F9-42A0-81D2-6243BEE66793}" type="sibTrans" cxnId="{90AD9D64-0699-47F8-B3E6-9AF255BDF4EF}">
      <dgm:prSet/>
      <dgm:spPr/>
      <dgm:t>
        <a:bodyPr/>
        <a:lstStyle/>
        <a:p>
          <a:endParaRPr lang="en-US"/>
        </a:p>
      </dgm:t>
    </dgm:pt>
    <dgm:pt modelId="{D2E16BB0-61E2-4382-BC3A-706FD3E8DA00}">
      <dgm:prSet phldrT="[Text]"/>
      <dgm:spPr>
        <a:solidFill>
          <a:schemeClr val="accent6">
            <a:lumMod val="60000"/>
            <a:lumOff val="40000"/>
          </a:schemeClr>
        </a:solidFill>
      </dgm:spPr>
    </dgm:pt>
    <dgm:pt modelId="{37EEF452-4115-4486-9759-C1D1CEAD55F0}" type="parTrans" cxnId="{1C07A095-3D66-4EFD-8958-839F7E1922F1}">
      <dgm:prSet/>
      <dgm:spPr/>
      <dgm:t>
        <a:bodyPr/>
        <a:lstStyle/>
        <a:p>
          <a:endParaRPr lang="en-US"/>
        </a:p>
      </dgm:t>
    </dgm:pt>
    <dgm:pt modelId="{50697573-FCFC-46C0-B94F-BB35144E66B4}" type="sibTrans" cxnId="{1C07A095-3D66-4EFD-8958-839F7E1922F1}">
      <dgm:prSet/>
      <dgm:spPr/>
      <dgm:t>
        <a:bodyPr/>
        <a:lstStyle/>
        <a:p>
          <a:endParaRPr lang="en-US"/>
        </a:p>
      </dgm:t>
    </dgm:pt>
    <dgm:pt modelId="{F367D03B-52B0-46B7-BD6D-1A9CFDB2672F}">
      <dgm:prSet phldrT="[Text]"/>
      <dgm:spPr>
        <a:solidFill>
          <a:schemeClr val="accent6">
            <a:lumMod val="60000"/>
            <a:lumOff val="40000"/>
          </a:schemeClr>
        </a:solidFill>
      </dgm:spPr>
    </dgm:pt>
    <dgm:pt modelId="{BF89FEA2-F9D9-490F-8924-A50E37AAD57E}" type="parTrans" cxnId="{C4E4BC03-14E7-42D8-A327-EAF03EC90562}">
      <dgm:prSet/>
      <dgm:spPr/>
      <dgm:t>
        <a:bodyPr/>
        <a:lstStyle/>
        <a:p>
          <a:endParaRPr lang="en-US"/>
        </a:p>
      </dgm:t>
    </dgm:pt>
    <dgm:pt modelId="{4AF04D45-F560-4FEB-834F-D39343845A21}" type="sibTrans" cxnId="{C4E4BC03-14E7-42D8-A327-EAF03EC90562}">
      <dgm:prSet/>
      <dgm:spPr/>
      <dgm:t>
        <a:bodyPr/>
        <a:lstStyle/>
        <a:p>
          <a:endParaRPr lang="en-US"/>
        </a:p>
      </dgm:t>
    </dgm:pt>
    <dgm:pt modelId="{F2EF69CE-4DBB-4895-9E21-11228853B665}">
      <dgm:prSet phldrT="[Text]"/>
      <dgm:spPr>
        <a:solidFill>
          <a:schemeClr val="accent6">
            <a:lumMod val="60000"/>
            <a:lumOff val="40000"/>
          </a:schemeClr>
        </a:solidFill>
      </dgm:spPr>
    </dgm:pt>
    <dgm:pt modelId="{73F84966-B7BC-4DE7-8446-00FB6F86592E}" type="parTrans" cxnId="{1011B9CF-D0FE-4651-AAE6-3EA27F912667}">
      <dgm:prSet/>
      <dgm:spPr/>
      <dgm:t>
        <a:bodyPr/>
        <a:lstStyle/>
        <a:p>
          <a:endParaRPr lang="en-US"/>
        </a:p>
      </dgm:t>
    </dgm:pt>
    <dgm:pt modelId="{D9CE9089-40BF-4DF8-A32B-C8DF3BA3A56B}" type="sibTrans" cxnId="{1011B9CF-D0FE-4651-AAE6-3EA27F912667}">
      <dgm:prSet/>
      <dgm:spPr/>
      <dgm:t>
        <a:bodyPr/>
        <a:lstStyle/>
        <a:p>
          <a:endParaRPr lang="en-US"/>
        </a:p>
      </dgm:t>
    </dgm:pt>
    <dgm:pt modelId="{470AE7DD-7A68-4F88-9E20-D0EC5A97D170}">
      <dgm:prSet phldrT="[Text]"/>
      <dgm:spPr>
        <a:solidFill>
          <a:schemeClr val="accent6">
            <a:lumMod val="60000"/>
            <a:lumOff val="40000"/>
          </a:schemeClr>
        </a:solidFill>
      </dgm:spPr>
    </dgm:pt>
    <dgm:pt modelId="{BF04D1BB-D443-4387-A412-4185E1D9C63A}" type="parTrans" cxnId="{BE460051-2653-422E-87C8-8BB05E5A46EC}">
      <dgm:prSet/>
      <dgm:spPr/>
      <dgm:t>
        <a:bodyPr/>
        <a:lstStyle/>
        <a:p>
          <a:endParaRPr lang="en-US"/>
        </a:p>
      </dgm:t>
    </dgm:pt>
    <dgm:pt modelId="{B340F77E-07DE-42A9-B3CB-11BB5958F3A0}" type="sibTrans" cxnId="{BE460051-2653-422E-87C8-8BB05E5A46EC}">
      <dgm:prSet/>
      <dgm:spPr/>
      <dgm:t>
        <a:bodyPr/>
        <a:lstStyle/>
        <a:p>
          <a:endParaRPr lang="en-US"/>
        </a:p>
      </dgm:t>
    </dgm:pt>
    <dgm:pt modelId="{15BB15C4-5D52-4C8E-A565-AA66AA54F190}">
      <dgm:prSet phldrT="[Text]"/>
      <dgm:spPr>
        <a:solidFill>
          <a:schemeClr val="accent6">
            <a:lumMod val="60000"/>
            <a:lumOff val="40000"/>
          </a:schemeClr>
        </a:solidFill>
      </dgm:spPr>
    </dgm:pt>
    <dgm:pt modelId="{6743E187-7D50-4CCC-A091-3B01FC3ECEC2}" type="parTrans" cxnId="{446DF472-121F-4F4F-99FE-7B9BE86A1C3C}">
      <dgm:prSet/>
      <dgm:spPr/>
      <dgm:t>
        <a:bodyPr/>
        <a:lstStyle/>
        <a:p>
          <a:endParaRPr lang="en-US"/>
        </a:p>
      </dgm:t>
    </dgm:pt>
    <dgm:pt modelId="{62A4BA75-6DCE-4BDC-AC2B-7F60E2994F69}" type="sibTrans" cxnId="{446DF472-121F-4F4F-99FE-7B9BE86A1C3C}">
      <dgm:prSet/>
      <dgm:spPr/>
      <dgm:t>
        <a:bodyPr/>
        <a:lstStyle/>
        <a:p>
          <a:endParaRPr lang="en-US"/>
        </a:p>
      </dgm:t>
    </dgm:pt>
    <dgm:pt modelId="{43CE0F92-14D9-4CCA-9584-643953D1B871}">
      <dgm:prSet phldrT="[Text]"/>
      <dgm:spPr>
        <a:solidFill>
          <a:schemeClr val="accent6">
            <a:lumMod val="60000"/>
            <a:lumOff val="40000"/>
          </a:schemeClr>
        </a:solidFill>
      </dgm:spPr>
    </dgm:pt>
    <dgm:pt modelId="{D2848C28-B40F-4E63-8730-F90F94982793}" type="parTrans" cxnId="{FBA906CD-9FD1-4F4B-90E8-8DFDAA12934A}">
      <dgm:prSet/>
      <dgm:spPr/>
      <dgm:t>
        <a:bodyPr/>
        <a:lstStyle/>
        <a:p>
          <a:endParaRPr lang="en-US"/>
        </a:p>
      </dgm:t>
    </dgm:pt>
    <dgm:pt modelId="{540DB3A9-191B-420C-906A-FFEA4D35CD5A}" type="sibTrans" cxnId="{FBA906CD-9FD1-4F4B-90E8-8DFDAA12934A}">
      <dgm:prSet/>
      <dgm:spPr/>
      <dgm:t>
        <a:bodyPr/>
        <a:lstStyle/>
        <a:p>
          <a:endParaRPr lang="en-US"/>
        </a:p>
      </dgm:t>
    </dgm:pt>
    <dgm:pt modelId="{B888B099-647A-4195-9DEE-F4A40559174F}">
      <dgm:prSet phldrT="[Text]"/>
      <dgm:spPr>
        <a:solidFill>
          <a:schemeClr val="accent6">
            <a:lumMod val="60000"/>
            <a:lumOff val="40000"/>
          </a:schemeClr>
        </a:solidFill>
      </dgm:spPr>
    </dgm:pt>
    <dgm:pt modelId="{E01D950F-A4DE-44C7-BB8E-4AD2B3182934}" type="parTrans" cxnId="{DCC8CCE8-6757-4D4D-98CB-97E2523FD383}">
      <dgm:prSet/>
      <dgm:spPr/>
      <dgm:t>
        <a:bodyPr/>
        <a:lstStyle/>
        <a:p>
          <a:endParaRPr lang="en-US"/>
        </a:p>
      </dgm:t>
    </dgm:pt>
    <dgm:pt modelId="{1F551876-8811-4F36-9C17-7396F14B7B13}" type="sibTrans" cxnId="{DCC8CCE8-6757-4D4D-98CB-97E2523FD383}">
      <dgm:prSet/>
      <dgm:spPr/>
      <dgm:t>
        <a:bodyPr/>
        <a:lstStyle/>
        <a:p>
          <a:endParaRPr lang="en-US"/>
        </a:p>
      </dgm:t>
    </dgm:pt>
    <dgm:pt modelId="{338F5EDF-B6D3-4187-9496-B78FE5D4959D}">
      <dgm:prSet phldrT="[Text]"/>
      <dgm:spPr>
        <a:solidFill>
          <a:schemeClr val="accent6">
            <a:lumMod val="60000"/>
            <a:lumOff val="40000"/>
          </a:schemeClr>
        </a:solidFill>
      </dgm:spPr>
    </dgm:pt>
    <dgm:pt modelId="{FECC5C4B-A986-41B5-B6DD-028636C30CBA}" type="parTrans" cxnId="{82113F25-EEB6-490C-A479-1CC85B1BD649}">
      <dgm:prSet/>
      <dgm:spPr/>
      <dgm:t>
        <a:bodyPr/>
        <a:lstStyle/>
        <a:p>
          <a:endParaRPr lang="en-US"/>
        </a:p>
      </dgm:t>
    </dgm:pt>
    <dgm:pt modelId="{698DD073-7C49-4157-8F4C-2CC298651E66}" type="sibTrans" cxnId="{82113F25-EEB6-490C-A479-1CC85B1BD649}">
      <dgm:prSet/>
      <dgm:spPr/>
      <dgm:t>
        <a:bodyPr/>
        <a:lstStyle/>
        <a:p>
          <a:endParaRPr lang="en-US"/>
        </a:p>
      </dgm:t>
    </dgm:pt>
    <dgm:pt modelId="{A3AFBEC1-FDFD-488A-87B7-2D768730D934}">
      <dgm:prSet phldrT="[Text]"/>
      <dgm:spPr>
        <a:solidFill>
          <a:schemeClr val="accent6">
            <a:lumMod val="60000"/>
            <a:lumOff val="40000"/>
          </a:schemeClr>
        </a:solidFill>
      </dgm:spPr>
    </dgm:pt>
    <dgm:pt modelId="{784A635C-9645-45B8-A59F-4F252E6B4A9F}" type="parTrans" cxnId="{EF314E50-18C2-45EA-9E50-AA13AE05C0F3}">
      <dgm:prSet/>
      <dgm:spPr/>
      <dgm:t>
        <a:bodyPr/>
        <a:lstStyle/>
        <a:p>
          <a:endParaRPr lang="en-US"/>
        </a:p>
      </dgm:t>
    </dgm:pt>
    <dgm:pt modelId="{4FDEAAD3-1EF1-4023-A293-5DF254C63BFA}" type="sibTrans" cxnId="{EF314E50-18C2-45EA-9E50-AA13AE05C0F3}">
      <dgm:prSet/>
      <dgm:spPr/>
      <dgm:t>
        <a:bodyPr/>
        <a:lstStyle/>
        <a:p>
          <a:endParaRPr lang="en-US"/>
        </a:p>
      </dgm:t>
    </dgm:pt>
    <dgm:pt modelId="{43300F0E-19FA-45FE-AB55-06D7AE484FAE}">
      <dgm:prSet phldrT="[Text]"/>
      <dgm:spPr>
        <a:solidFill>
          <a:schemeClr val="accent6">
            <a:lumMod val="60000"/>
            <a:lumOff val="40000"/>
            <a:alpha val="66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Two Interfaces</a:t>
          </a:r>
        </a:p>
      </dgm:t>
    </dgm:pt>
    <dgm:pt modelId="{A9E26271-7724-4031-9E60-6C5C062FA09E}" type="parTrans" cxnId="{AB53F812-B47E-4960-9CCD-E36743E9EE86}">
      <dgm:prSet/>
      <dgm:spPr/>
      <dgm:t>
        <a:bodyPr/>
        <a:lstStyle/>
        <a:p>
          <a:endParaRPr lang="en-US"/>
        </a:p>
      </dgm:t>
    </dgm:pt>
    <dgm:pt modelId="{4728A490-0811-475F-9158-0A8E772C0944}" type="sibTrans" cxnId="{AB53F812-B47E-4960-9CCD-E36743E9EE86}">
      <dgm:prSet/>
      <dgm:spPr/>
      <dgm:t>
        <a:bodyPr/>
        <a:lstStyle/>
        <a:p>
          <a:endParaRPr lang="en-US"/>
        </a:p>
      </dgm:t>
    </dgm:pt>
    <dgm:pt modelId="{7027D412-09AD-4E8D-BB25-B5413D2F7BEA}" type="pres">
      <dgm:prSet presAssocID="{5E881D2D-6149-4368-AC30-51527F1133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BF86B26-C529-465C-B80A-D3B026305B47}" type="pres">
      <dgm:prSet presAssocID="{65B00678-279F-454B-A09C-E0080A7E8749}" presName="centerShape" presStyleLbl="node0" presStyleIdx="0" presStyleCnt="1"/>
      <dgm:spPr/>
    </dgm:pt>
    <dgm:pt modelId="{ED059368-5486-4E47-B9D4-82EF396608E9}" type="pres">
      <dgm:prSet presAssocID="{789322A5-226A-4A55-9C4B-F1F9AD5F2FA8}" presName="node" presStyleLbl="node1" presStyleIdx="0" presStyleCnt="5" custScaleX="125859" custScaleY="121415">
        <dgm:presLayoutVars>
          <dgm:bulletEnabled val="1"/>
        </dgm:presLayoutVars>
      </dgm:prSet>
      <dgm:spPr/>
    </dgm:pt>
    <dgm:pt modelId="{67EBA837-CF90-4E40-98FE-BE61437EDDBE}" type="pres">
      <dgm:prSet presAssocID="{789322A5-226A-4A55-9C4B-F1F9AD5F2FA8}" presName="dummy" presStyleCnt="0"/>
      <dgm:spPr/>
    </dgm:pt>
    <dgm:pt modelId="{B9FD5053-EE12-4FD8-A321-2418F3A13987}" type="pres">
      <dgm:prSet presAssocID="{F9715979-FB9F-4F4C-80C1-46D193C15B64}" presName="sibTrans" presStyleLbl="sibTrans2D1" presStyleIdx="0" presStyleCnt="5"/>
      <dgm:spPr/>
    </dgm:pt>
    <dgm:pt modelId="{714EF18E-1BDA-44F5-9E5D-D01F1BAD649B}" type="pres">
      <dgm:prSet presAssocID="{864B920A-F7F0-4984-9CAB-1B9BCA01F134}" presName="node" presStyleLbl="node1" presStyleIdx="1" presStyleCnt="5">
        <dgm:presLayoutVars>
          <dgm:bulletEnabled val="1"/>
        </dgm:presLayoutVars>
      </dgm:prSet>
      <dgm:spPr/>
    </dgm:pt>
    <dgm:pt modelId="{98A71F21-2ACA-4BCF-9C9D-D065687B4174}" type="pres">
      <dgm:prSet presAssocID="{864B920A-F7F0-4984-9CAB-1B9BCA01F134}" presName="dummy" presStyleCnt="0"/>
      <dgm:spPr/>
    </dgm:pt>
    <dgm:pt modelId="{9B0A389D-D276-42EF-965E-96CD23E1C8E0}" type="pres">
      <dgm:prSet presAssocID="{F99BD79A-A402-42C6-804D-FBE31C062013}" presName="sibTrans" presStyleLbl="sibTrans2D1" presStyleIdx="1" presStyleCnt="5"/>
      <dgm:spPr/>
    </dgm:pt>
    <dgm:pt modelId="{908CAA40-77C1-4B67-916C-8F553BAA3658}" type="pres">
      <dgm:prSet presAssocID="{43300F0E-19FA-45FE-AB55-06D7AE484FAE}" presName="node" presStyleLbl="node1" presStyleIdx="2" presStyleCnt="5">
        <dgm:presLayoutVars>
          <dgm:bulletEnabled val="1"/>
        </dgm:presLayoutVars>
      </dgm:prSet>
      <dgm:spPr/>
    </dgm:pt>
    <dgm:pt modelId="{CD3554D8-7F0D-4D06-82E6-CD442FEDF1CD}" type="pres">
      <dgm:prSet presAssocID="{43300F0E-19FA-45FE-AB55-06D7AE484FAE}" presName="dummy" presStyleCnt="0"/>
      <dgm:spPr/>
    </dgm:pt>
    <dgm:pt modelId="{02BB870A-62A2-42CB-AD1C-CEF5C2F723AE}" type="pres">
      <dgm:prSet presAssocID="{4728A490-0811-475F-9158-0A8E772C0944}" presName="sibTrans" presStyleLbl="sibTrans2D1" presStyleIdx="2" presStyleCnt="5"/>
      <dgm:spPr/>
    </dgm:pt>
    <dgm:pt modelId="{E64C2F6B-E4CE-4A32-A299-286B10F07493}" type="pres">
      <dgm:prSet presAssocID="{934CA540-4F73-4F26-9C79-78C55C873919}" presName="node" presStyleLbl="node1" presStyleIdx="3" presStyleCnt="5">
        <dgm:presLayoutVars>
          <dgm:bulletEnabled val="1"/>
        </dgm:presLayoutVars>
      </dgm:prSet>
      <dgm:spPr/>
    </dgm:pt>
    <dgm:pt modelId="{736F47F9-8602-4038-8BB1-3DC62C977319}" type="pres">
      <dgm:prSet presAssocID="{934CA540-4F73-4F26-9C79-78C55C873919}" presName="dummy" presStyleCnt="0"/>
      <dgm:spPr/>
    </dgm:pt>
    <dgm:pt modelId="{174ADC9A-C559-4E23-9D5D-B14F7687DFDA}" type="pres">
      <dgm:prSet presAssocID="{6FB94FB6-E8B4-40DF-B74B-B5113341871B}" presName="sibTrans" presStyleLbl="sibTrans2D1" presStyleIdx="3" presStyleCnt="5"/>
      <dgm:spPr/>
    </dgm:pt>
    <dgm:pt modelId="{1612ED65-7645-4DA0-8971-D00C8365635C}" type="pres">
      <dgm:prSet presAssocID="{8AAE9BE8-A816-48B1-9D5C-05A9E1A2F133}" presName="node" presStyleLbl="node1" presStyleIdx="4" presStyleCnt="5">
        <dgm:presLayoutVars>
          <dgm:bulletEnabled val="1"/>
        </dgm:presLayoutVars>
      </dgm:prSet>
      <dgm:spPr/>
    </dgm:pt>
    <dgm:pt modelId="{9DE605F8-E1C4-462F-99E7-46155E0A28B1}" type="pres">
      <dgm:prSet presAssocID="{8AAE9BE8-A816-48B1-9D5C-05A9E1A2F133}" presName="dummy" presStyleCnt="0"/>
      <dgm:spPr/>
    </dgm:pt>
    <dgm:pt modelId="{05477B74-4802-4758-97EB-F4E8A4684379}" type="pres">
      <dgm:prSet presAssocID="{7D19AA7A-11F9-42A0-81D2-6243BEE66793}" presName="sibTrans" presStyleLbl="sibTrans2D1" presStyleIdx="4" presStyleCnt="5" custScaleX="99272"/>
      <dgm:spPr/>
    </dgm:pt>
  </dgm:ptLst>
  <dgm:cxnLst>
    <dgm:cxn modelId="{C4E4BC03-14E7-42D8-A327-EAF03EC90562}" srcId="{5E881D2D-6149-4368-AC30-51527F1133F1}" destId="{F367D03B-52B0-46B7-BD6D-1A9CFDB2672F}" srcOrd="2" destOrd="0" parTransId="{BF89FEA2-F9D9-490F-8924-A50E37AAD57E}" sibTransId="{4AF04D45-F560-4FEB-834F-D39343845A21}"/>
    <dgm:cxn modelId="{78F85E0C-E548-404F-BE08-8F67575775B3}" type="presOf" srcId="{7D19AA7A-11F9-42A0-81D2-6243BEE66793}" destId="{05477B74-4802-4758-97EB-F4E8A4684379}" srcOrd="0" destOrd="0" presId="urn:microsoft.com/office/officeart/2005/8/layout/radial6"/>
    <dgm:cxn modelId="{4A9A190E-7B5D-4EB3-A14F-DF8E26C5F7E3}" type="presOf" srcId="{F9715979-FB9F-4F4C-80C1-46D193C15B64}" destId="{B9FD5053-EE12-4FD8-A321-2418F3A13987}" srcOrd="0" destOrd="0" presId="urn:microsoft.com/office/officeart/2005/8/layout/radial6"/>
    <dgm:cxn modelId="{AB53F812-B47E-4960-9CCD-E36743E9EE86}" srcId="{65B00678-279F-454B-A09C-E0080A7E8749}" destId="{43300F0E-19FA-45FE-AB55-06D7AE484FAE}" srcOrd="2" destOrd="0" parTransId="{A9E26271-7724-4031-9E60-6C5C062FA09E}" sibTransId="{4728A490-0811-475F-9158-0A8E772C0944}"/>
    <dgm:cxn modelId="{DB761C1D-6798-4934-A8F9-8C933A0B46FF}" type="presOf" srcId="{789322A5-226A-4A55-9C4B-F1F9AD5F2FA8}" destId="{ED059368-5486-4E47-B9D4-82EF396608E9}" srcOrd="0" destOrd="0" presId="urn:microsoft.com/office/officeart/2005/8/layout/radial6"/>
    <dgm:cxn modelId="{82113F25-EEB6-490C-A479-1CC85B1BD649}" srcId="{5E881D2D-6149-4368-AC30-51527F1133F1}" destId="{338F5EDF-B6D3-4187-9496-B78FE5D4959D}" srcOrd="8" destOrd="0" parTransId="{FECC5C4B-A986-41B5-B6DD-028636C30CBA}" sibTransId="{698DD073-7C49-4157-8F4C-2CC298651E66}"/>
    <dgm:cxn modelId="{12505D39-55E5-42B3-B799-DC34C0043A55}" type="presOf" srcId="{F99BD79A-A402-42C6-804D-FBE31C062013}" destId="{9B0A389D-D276-42EF-965E-96CD23E1C8E0}" srcOrd="0" destOrd="0" presId="urn:microsoft.com/office/officeart/2005/8/layout/radial6"/>
    <dgm:cxn modelId="{3075B33F-E6E0-4712-9F92-01CDADAE7452}" type="presOf" srcId="{934CA540-4F73-4F26-9C79-78C55C873919}" destId="{E64C2F6B-E4CE-4A32-A299-286B10F07493}" srcOrd="0" destOrd="0" presId="urn:microsoft.com/office/officeart/2005/8/layout/radial6"/>
    <dgm:cxn modelId="{90AD9D64-0699-47F8-B3E6-9AF255BDF4EF}" srcId="{65B00678-279F-454B-A09C-E0080A7E8749}" destId="{8AAE9BE8-A816-48B1-9D5C-05A9E1A2F133}" srcOrd="4" destOrd="0" parTransId="{2E5320CE-B885-4F87-9BB2-138A3BE6125D}" sibTransId="{7D19AA7A-11F9-42A0-81D2-6243BEE66793}"/>
    <dgm:cxn modelId="{EF314E50-18C2-45EA-9E50-AA13AE05C0F3}" srcId="{5E881D2D-6149-4368-AC30-51527F1133F1}" destId="{A3AFBEC1-FDFD-488A-87B7-2D768730D934}" srcOrd="9" destOrd="0" parTransId="{784A635C-9645-45B8-A59F-4F252E6B4A9F}" sibTransId="{4FDEAAD3-1EF1-4023-A293-5DF254C63BFA}"/>
    <dgm:cxn modelId="{BE460051-2653-422E-87C8-8BB05E5A46EC}" srcId="{5E881D2D-6149-4368-AC30-51527F1133F1}" destId="{470AE7DD-7A68-4F88-9E20-D0EC5A97D170}" srcOrd="4" destOrd="0" parTransId="{BF04D1BB-D443-4387-A412-4185E1D9C63A}" sibTransId="{B340F77E-07DE-42A9-B3CB-11BB5958F3A0}"/>
    <dgm:cxn modelId="{446DF472-121F-4F4F-99FE-7B9BE86A1C3C}" srcId="{5E881D2D-6149-4368-AC30-51527F1133F1}" destId="{15BB15C4-5D52-4C8E-A565-AA66AA54F190}" srcOrd="5" destOrd="0" parTransId="{6743E187-7D50-4CCC-A091-3B01FC3ECEC2}" sibTransId="{62A4BA75-6DCE-4BDC-AC2B-7F60E2994F69}"/>
    <dgm:cxn modelId="{9AC31174-B895-413D-BB85-E97DECD02EF5}" srcId="{65B00678-279F-454B-A09C-E0080A7E8749}" destId="{934CA540-4F73-4F26-9C79-78C55C873919}" srcOrd="3" destOrd="0" parTransId="{C0E82D5E-0EF7-4953-902D-FCC8D58958A8}" sibTransId="{6FB94FB6-E8B4-40DF-B74B-B5113341871B}"/>
    <dgm:cxn modelId="{C43AF88D-35F3-4BF5-898A-65806AC02145}" type="presOf" srcId="{8AAE9BE8-A816-48B1-9D5C-05A9E1A2F133}" destId="{1612ED65-7645-4DA0-8971-D00C8365635C}" srcOrd="0" destOrd="0" presId="urn:microsoft.com/office/officeart/2005/8/layout/radial6"/>
    <dgm:cxn modelId="{DE2BDC8F-7EB0-4256-ABDB-A80F45D2EC73}" srcId="{65B00678-279F-454B-A09C-E0080A7E8749}" destId="{864B920A-F7F0-4984-9CAB-1B9BCA01F134}" srcOrd="1" destOrd="0" parTransId="{84FBE747-E9EF-4FAE-BE30-9F92BEB0516B}" sibTransId="{F99BD79A-A402-42C6-804D-FBE31C062013}"/>
    <dgm:cxn modelId="{31E71094-A54A-4DEF-AB7F-B80B5370AA3E}" type="presOf" srcId="{6FB94FB6-E8B4-40DF-B74B-B5113341871B}" destId="{174ADC9A-C559-4E23-9D5D-B14F7687DFDA}" srcOrd="0" destOrd="0" presId="urn:microsoft.com/office/officeart/2005/8/layout/radial6"/>
    <dgm:cxn modelId="{1C07A095-3D66-4EFD-8958-839F7E1922F1}" srcId="{5E881D2D-6149-4368-AC30-51527F1133F1}" destId="{D2E16BB0-61E2-4382-BC3A-706FD3E8DA00}" srcOrd="1" destOrd="0" parTransId="{37EEF452-4115-4486-9759-C1D1CEAD55F0}" sibTransId="{50697573-FCFC-46C0-B94F-BB35144E66B4}"/>
    <dgm:cxn modelId="{7B3EC7AA-E20F-4F6B-88BB-849AC455F6EF}" type="presOf" srcId="{65B00678-279F-454B-A09C-E0080A7E8749}" destId="{9BF86B26-C529-465C-B80A-D3B026305B47}" srcOrd="0" destOrd="0" presId="urn:microsoft.com/office/officeart/2005/8/layout/radial6"/>
    <dgm:cxn modelId="{5FF556B9-CA0B-4990-8BD2-773D74687EF2}" srcId="{65B00678-279F-454B-A09C-E0080A7E8749}" destId="{789322A5-226A-4A55-9C4B-F1F9AD5F2FA8}" srcOrd="0" destOrd="0" parTransId="{21875D48-DB5B-4120-BBBC-1883F24E2CDF}" sibTransId="{F9715979-FB9F-4F4C-80C1-46D193C15B64}"/>
    <dgm:cxn modelId="{70A3A0B9-3E52-4E0B-A92B-0DFAEDC671F8}" type="presOf" srcId="{43300F0E-19FA-45FE-AB55-06D7AE484FAE}" destId="{908CAA40-77C1-4B67-916C-8F553BAA3658}" srcOrd="0" destOrd="0" presId="urn:microsoft.com/office/officeart/2005/8/layout/radial6"/>
    <dgm:cxn modelId="{E38522C4-F93F-43E0-AA9A-2E5DC736683F}" srcId="{5E881D2D-6149-4368-AC30-51527F1133F1}" destId="{65B00678-279F-454B-A09C-E0080A7E8749}" srcOrd="0" destOrd="0" parTransId="{61D17D59-4A6A-4755-9E00-3C5AB3C7E645}" sibTransId="{08AAFEFF-90EC-42A4-B103-5E2DB3996497}"/>
    <dgm:cxn modelId="{FBA906CD-9FD1-4F4B-90E8-8DFDAA12934A}" srcId="{5E881D2D-6149-4368-AC30-51527F1133F1}" destId="{43CE0F92-14D9-4CCA-9584-643953D1B871}" srcOrd="6" destOrd="0" parTransId="{D2848C28-B40F-4E63-8730-F90F94982793}" sibTransId="{540DB3A9-191B-420C-906A-FFEA4D35CD5A}"/>
    <dgm:cxn modelId="{1011B9CF-D0FE-4651-AAE6-3EA27F912667}" srcId="{5E881D2D-6149-4368-AC30-51527F1133F1}" destId="{F2EF69CE-4DBB-4895-9E21-11228853B665}" srcOrd="3" destOrd="0" parTransId="{73F84966-B7BC-4DE7-8446-00FB6F86592E}" sibTransId="{D9CE9089-40BF-4DF8-A32B-C8DF3BA3A56B}"/>
    <dgm:cxn modelId="{0E5BB9E0-C1FC-4178-9008-A5407CE953BF}" type="presOf" srcId="{4728A490-0811-475F-9158-0A8E772C0944}" destId="{02BB870A-62A2-42CB-AD1C-CEF5C2F723AE}" srcOrd="0" destOrd="0" presId="urn:microsoft.com/office/officeart/2005/8/layout/radial6"/>
    <dgm:cxn modelId="{DCC8CCE8-6757-4D4D-98CB-97E2523FD383}" srcId="{5E881D2D-6149-4368-AC30-51527F1133F1}" destId="{B888B099-647A-4195-9DEE-F4A40559174F}" srcOrd="7" destOrd="0" parTransId="{E01D950F-A4DE-44C7-BB8E-4AD2B3182934}" sibTransId="{1F551876-8811-4F36-9C17-7396F14B7B13}"/>
    <dgm:cxn modelId="{24E8D7EA-B335-4D12-9236-FDE68A6300E1}" type="presOf" srcId="{5E881D2D-6149-4368-AC30-51527F1133F1}" destId="{7027D412-09AD-4E8D-BB25-B5413D2F7BEA}" srcOrd="0" destOrd="0" presId="urn:microsoft.com/office/officeart/2005/8/layout/radial6"/>
    <dgm:cxn modelId="{F7D022FE-915F-4641-B0C1-E7D05E1B7DF6}" type="presOf" srcId="{864B920A-F7F0-4984-9CAB-1B9BCA01F134}" destId="{714EF18E-1BDA-44F5-9E5D-D01F1BAD649B}" srcOrd="0" destOrd="0" presId="urn:microsoft.com/office/officeart/2005/8/layout/radial6"/>
    <dgm:cxn modelId="{B118F477-8FFF-4389-B536-75E596556328}" type="presParOf" srcId="{7027D412-09AD-4E8D-BB25-B5413D2F7BEA}" destId="{9BF86B26-C529-465C-B80A-D3B026305B47}" srcOrd="0" destOrd="0" presId="urn:microsoft.com/office/officeart/2005/8/layout/radial6"/>
    <dgm:cxn modelId="{FF73D702-4697-4AF8-BC4D-7B3BDE6E4991}" type="presParOf" srcId="{7027D412-09AD-4E8D-BB25-B5413D2F7BEA}" destId="{ED059368-5486-4E47-B9D4-82EF396608E9}" srcOrd="1" destOrd="0" presId="urn:microsoft.com/office/officeart/2005/8/layout/radial6"/>
    <dgm:cxn modelId="{295CE2E3-68F3-402E-B583-B35C4BC62165}" type="presParOf" srcId="{7027D412-09AD-4E8D-BB25-B5413D2F7BEA}" destId="{67EBA837-CF90-4E40-98FE-BE61437EDDBE}" srcOrd="2" destOrd="0" presId="urn:microsoft.com/office/officeart/2005/8/layout/radial6"/>
    <dgm:cxn modelId="{BDFECFBC-79F7-47AE-9BCD-8DFC077E2CD7}" type="presParOf" srcId="{7027D412-09AD-4E8D-BB25-B5413D2F7BEA}" destId="{B9FD5053-EE12-4FD8-A321-2418F3A13987}" srcOrd="3" destOrd="0" presId="urn:microsoft.com/office/officeart/2005/8/layout/radial6"/>
    <dgm:cxn modelId="{1830BE09-E8A8-4530-B07A-BAB7CE513C74}" type="presParOf" srcId="{7027D412-09AD-4E8D-BB25-B5413D2F7BEA}" destId="{714EF18E-1BDA-44F5-9E5D-D01F1BAD649B}" srcOrd="4" destOrd="0" presId="urn:microsoft.com/office/officeart/2005/8/layout/radial6"/>
    <dgm:cxn modelId="{F71FEFE6-5F75-4DD4-AD9E-03FFEFD3B471}" type="presParOf" srcId="{7027D412-09AD-4E8D-BB25-B5413D2F7BEA}" destId="{98A71F21-2ACA-4BCF-9C9D-D065687B4174}" srcOrd="5" destOrd="0" presId="urn:microsoft.com/office/officeart/2005/8/layout/radial6"/>
    <dgm:cxn modelId="{9C331D52-5015-404E-BA24-9FB316EE6A66}" type="presParOf" srcId="{7027D412-09AD-4E8D-BB25-B5413D2F7BEA}" destId="{9B0A389D-D276-42EF-965E-96CD23E1C8E0}" srcOrd="6" destOrd="0" presId="urn:microsoft.com/office/officeart/2005/8/layout/radial6"/>
    <dgm:cxn modelId="{4B3E9231-1BF5-4153-AE07-B9EBCB512AE2}" type="presParOf" srcId="{7027D412-09AD-4E8D-BB25-B5413D2F7BEA}" destId="{908CAA40-77C1-4B67-916C-8F553BAA3658}" srcOrd="7" destOrd="0" presId="urn:microsoft.com/office/officeart/2005/8/layout/radial6"/>
    <dgm:cxn modelId="{34821128-0945-48E2-B454-0B56D32BFA00}" type="presParOf" srcId="{7027D412-09AD-4E8D-BB25-B5413D2F7BEA}" destId="{CD3554D8-7F0D-4D06-82E6-CD442FEDF1CD}" srcOrd="8" destOrd="0" presId="urn:microsoft.com/office/officeart/2005/8/layout/radial6"/>
    <dgm:cxn modelId="{823E7BED-3641-4AAB-98F0-149174A5FD24}" type="presParOf" srcId="{7027D412-09AD-4E8D-BB25-B5413D2F7BEA}" destId="{02BB870A-62A2-42CB-AD1C-CEF5C2F723AE}" srcOrd="9" destOrd="0" presId="urn:microsoft.com/office/officeart/2005/8/layout/radial6"/>
    <dgm:cxn modelId="{D9F00B5B-D0BC-4BCC-983B-BAA45AE5F24E}" type="presParOf" srcId="{7027D412-09AD-4E8D-BB25-B5413D2F7BEA}" destId="{E64C2F6B-E4CE-4A32-A299-286B10F07493}" srcOrd="10" destOrd="0" presId="urn:microsoft.com/office/officeart/2005/8/layout/radial6"/>
    <dgm:cxn modelId="{CC171A98-B9C4-4158-9E91-E32DC67B20D6}" type="presParOf" srcId="{7027D412-09AD-4E8D-BB25-B5413D2F7BEA}" destId="{736F47F9-8602-4038-8BB1-3DC62C977319}" srcOrd="11" destOrd="0" presId="urn:microsoft.com/office/officeart/2005/8/layout/radial6"/>
    <dgm:cxn modelId="{3D22FA85-0237-4275-A4EB-13206F9CE08B}" type="presParOf" srcId="{7027D412-09AD-4E8D-BB25-B5413D2F7BEA}" destId="{174ADC9A-C559-4E23-9D5D-B14F7687DFDA}" srcOrd="12" destOrd="0" presId="urn:microsoft.com/office/officeart/2005/8/layout/radial6"/>
    <dgm:cxn modelId="{2DED01EC-6FF4-451B-81BB-85EF5A322421}" type="presParOf" srcId="{7027D412-09AD-4E8D-BB25-B5413D2F7BEA}" destId="{1612ED65-7645-4DA0-8971-D00C8365635C}" srcOrd="13" destOrd="0" presId="urn:microsoft.com/office/officeart/2005/8/layout/radial6"/>
    <dgm:cxn modelId="{859E6919-65EA-48B3-A3C7-13AA3899D957}" type="presParOf" srcId="{7027D412-09AD-4E8D-BB25-B5413D2F7BEA}" destId="{9DE605F8-E1C4-462F-99E7-46155E0A28B1}" srcOrd="14" destOrd="0" presId="urn:microsoft.com/office/officeart/2005/8/layout/radial6"/>
    <dgm:cxn modelId="{0489A588-8637-403F-B1FA-5E10D5157373}" type="presParOf" srcId="{7027D412-09AD-4E8D-BB25-B5413D2F7BEA}" destId="{05477B74-4802-4758-97EB-F4E8A4684379}" srcOrd="15" destOrd="0" presId="urn:microsoft.com/office/officeart/2005/8/layout/radial6"/>
  </dgm:cxnLst>
  <dgm:bg>
    <a:solidFill>
      <a:schemeClr val="accent6">
        <a:lumMod val="60000"/>
        <a:lumOff val="40000"/>
        <a:alpha val="18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77B74-4802-4758-97EB-F4E8A4684379}">
      <dsp:nvSpPr>
        <dsp:cNvPr id="0" name=""/>
        <dsp:cNvSpPr/>
      </dsp:nvSpPr>
      <dsp:spPr>
        <a:xfrm>
          <a:off x="3191557" y="892016"/>
          <a:ext cx="5290077" cy="5328871"/>
        </a:xfrm>
        <a:prstGeom prst="blockArc">
          <a:avLst>
            <a:gd name="adj1" fmla="val 1188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ADC9A-C559-4E23-9D5D-B14F7687DFDA}">
      <dsp:nvSpPr>
        <dsp:cNvPr id="0" name=""/>
        <dsp:cNvSpPr/>
      </dsp:nvSpPr>
      <dsp:spPr>
        <a:xfrm>
          <a:off x="3172160" y="892016"/>
          <a:ext cx="5328871" cy="5328871"/>
        </a:xfrm>
        <a:prstGeom prst="blockArc">
          <a:avLst>
            <a:gd name="adj1" fmla="val 7560000"/>
            <a:gd name="adj2" fmla="val 1188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B870A-62A2-42CB-AD1C-CEF5C2F723AE}">
      <dsp:nvSpPr>
        <dsp:cNvPr id="0" name=""/>
        <dsp:cNvSpPr/>
      </dsp:nvSpPr>
      <dsp:spPr>
        <a:xfrm>
          <a:off x="3172160" y="892016"/>
          <a:ext cx="5328871" cy="5328871"/>
        </a:xfrm>
        <a:prstGeom prst="blockArc">
          <a:avLst>
            <a:gd name="adj1" fmla="val 3240000"/>
            <a:gd name="adj2" fmla="val 756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A389D-D276-42EF-965E-96CD23E1C8E0}">
      <dsp:nvSpPr>
        <dsp:cNvPr id="0" name=""/>
        <dsp:cNvSpPr/>
      </dsp:nvSpPr>
      <dsp:spPr>
        <a:xfrm>
          <a:off x="3172160" y="892016"/>
          <a:ext cx="5328871" cy="5328871"/>
        </a:xfrm>
        <a:prstGeom prst="blockArc">
          <a:avLst>
            <a:gd name="adj1" fmla="val 20520000"/>
            <a:gd name="adj2" fmla="val 324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D5053-EE12-4FD8-A321-2418F3A13987}">
      <dsp:nvSpPr>
        <dsp:cNvPr id="0" name=""/>
        <dsp:cNvSpPr/>
      </dsp:nvSpPr>
      <dsp:spPr>
        <a:xfrm>
          <a:off x="3172160" y="892016"/>
          <a:ext cx="5328871" cy="5328871"/>
        </a:xfrm>
        <a:prstGeom prst="blockArc">
          <a:avLst>
            <a:gd name="adj1" fmla="val 16200000"/>
            <a:gd name="adj2" fmla="val 2052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86B26-C529-465C-B80A-D3B026305B47}">
      <dsp:nvSpPr>
        <dsp:cNvPr id="0" name=""/>
        <dsp:cNvSpPr/>
      </dsp:nvSpPr>
      <dsp:spPr>
        <a:xfrm>
          <a:off x="4609713" y="2329570"/>
          <a:ext cx="2453764" cy="245376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>
              <a:solidFill>
                <a:schemeClr val="tx1"/>
              </a:solidFill>
            </a:rPr>
            <a:t>EVM</a:t>
          </a:r>
        </a:p>
      </dsp:txBody>
      <dsp:txXfrm>
        <a:off x="4969058" y="2688915"/>
        <a:ext cx="1735074" cy="1735074"/>
      </dsp:txXfrm>
    </dsp:sp>
    <dsp:sp modelId="{ED059368-5486-4E47-B9D4-82EF396608E9}">
      <dsp:nvSpPr>
        <dsp:cNvPr id="0" name=""/>
        <dsp:cNvSpPr/>
      </dsp:nvSpPr>
      <dsp:spPr>
        <a:xfrm>
          <a:off x="4755696" y="-88881"/>
          <a:ext cx="2161798" cy="2085466"/>
        </a:xfrm>
        <a:prstGeom prst="ellipse">
          <a:avLst/>
        </a:prstGeom>
        <a:solidFill>
          <a:schemeClr val="accent6">
            <a:lumMod val="60000"/>
            <a:lumOff val="40000"/>
            <a:alpha val="5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schemeClr val="tx1"/>
              </a:solidFill>
            </a:rPr>
            <a:t>GUI</a:t>
          </a:r>
        </a:p>
      </dsp:txBody>
      <dsp:txXfrm>
        <a:off x="5072284" y="216528"/>
        <a:ext cx="1528622" cy="1474648"/>
      </dsp:txXfrm>
    </dsp:sp>
    <dsp:sp modelId="{714EF18E-1BDA-44F5-9E5D-D01F1BAD649B}">
      <dsp:nvSpPr>
        <dsp:cNvPr id="0" name=""/>
        <dsp:cNvSpPr/>
      </dsp:nvSpPr>
      <dsp:spPr>
        <a:xfrm>
          <a:off x="7452999" y="1893387"/>
          <a:ext cx="1717634" cy="1717634"/>
        </a:xfrm>
        <a:prstGeom prst="ellipse">
          <a:avLst/>
        </a:prstGeom>
        <a:solidFill>
          <a:schemeClr val="accent6">
            <a:lumMod val="60000"/>
            <a:lumOff val="40000"/>
            <a:alpha val="8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Password protected</a:t>
          </a:r>
        </a:p>
      </dsp:txBody>
      <dsp:txXfrm>
        <a:off x="7704541" y="2144929"/>
        <a:ext cx="1214550" cy="1214550"/>
      </dsp:txXfrm>
    </dsp:sp>
    <dsp:sp modelId="{908CAA40-77C1-4B67-916C-8F553BAA3658}">
      <dsp:nvSpPr>
        <dsp:cNvPr id="0" name=""/>
        <dsp:cNvSpPr/>
      </dsp:nvSpPr>
      <dsp:spPr>
        <a:xfrm>
          <a:off x="6507548" y="4803183"/>
          <a:ext cx="1717634" cy="1717634"/>
        </a:xfrm>
        <a:prstGeom prst="ellipse">
          <a:avLst/>
        </a:prstGeom>
        <a:solidFill>
          <a:schemeClr val="accent6">
            <a:lumMod val="60000"/>
            <a:lumOff val="40000"/>
            <a:alpha val="6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Two Interfaces</a:t>
          </a:r>
        </a:p>
      </dsp:txBody>
      <dsp:txXfrm>
        <a:off x="6759090" y="5054725"/>
        <a:ext cx="1214550" cy="1214550"/>
      </dsp:txXfrm>
    </dsp:sp>
    <dsp:sp modelId="{E64C2F6B-E4CE-4A32-A299-286B10F07493}">
      <dsp:nvSpPr>
        <dsp:cNvPr id="0" name=""/>
        <dsp:cNvSpPr/>
      </dsp:nvSpPr>
      <dsp:spPr>
        <a:xfrm>
          <a:off x="3448008" y="4803183"/>
          <a:ext cx="1717634" cy="1717634"/>
        </a:xfrm>
        <a:prstGeom prst="ellipse">
          <a:avLst/>
        </a:prstGeom>
        <a:solidFill>
          <a:schemeClr val="accent6">
            <a:lumMod val="60000"/>
            <a:lumOff val="40000"/>
            <a:alpha val="81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Voter Interface</a:t>
          </a:r>
        </a:p>
      </dsp:txBody>
      <dsp:txXfrm>
        <a:off x="3699550" y="5054725"/>
        <a:ext cx="1214550" cy="1214550"/>
      </dsp:txXfrm>
    </dsp:sp>
    <dsp:sp modelId="{1612ED65-7645-4DA0-8971-D00C8365635C}">
      <dsp:nvSpPr>
        <dsp:cNvPr id="0" name=""/>
        <dsp:cNvSpPr/>
      </dsp:nvSpPr>
      <dsp:spPr>
        <a:xfrm>
          <a:off x="2502557" y="1893387"/>
          <a:ext cx="1717634" cy="1717634"/>
        </a:xfrm>
        <a:prstGeom prst="ellipse">
          <a:avLst/>
        </a:prstGeom>
        <a:solidFill>
          <a:schemeClr val="accent6">
            <a:lumMod val="60000"/>
            <a:lumOff val="40000"/>
            <a:alpha val="7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Admin Interface</a:t>
          </a:r>
        </a:p>
      </dsp:txBody>
      <dsp:txXfrm>
        <a:off x="2754099" y="2144929"/>
        <a:ext cx="1214550" cy="121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BAD5-7292-AEBD-5938-37F7B9F9D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6A888-55CE-9F7A-7503-E3B7BB549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2BC19-C7BD-00A0-9475-6FD07C43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1C0-81BC-4DF4-86C2-5A7F4E920A5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65B95-1555-FE36-C25D-84ED1D19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7AA22-B14E-E73B-D29C-B6B138F4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6A6-D435-4B99-923B-13453F46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8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80E7-92F8-A847-2C3F-BF590A88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6E6A8-5AFE-129E-8700-25DFA1F9B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DCA3-3228-B5F4-A458-F057F750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1C0-81BC-4DF4-86C2-5A7F4E920A5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BA82-6B9E-E398-8474-53D0C7BF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F5B47-54BD-3D00-4314-663F164C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6A6-D435-4B99-923B-13453F46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8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0CACA-D49F-4C19-183F-C7C4D4875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E914C-8191-849A-1718-CFBD53C6B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79DD-59BE-C2F8-07C5-4AEF8FBE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1C0-81BC-4DF4-86C2-5A7F4E920A5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554CB-E6CA-B5F6-FE4E-9B106984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CC1B-1782-D278-AA0F-0D366920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6A6-D435-4B99-923B-13453F46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0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305F-612A-809E-3AD9-614AC9FB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0955-8534-8A24-C563-B38F9429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4C26-8813-5BAE-09AC-1F0FBE07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1C0-81BC-4DF4-86C2-5A7F4E920A5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1A23-04CF-BF9D-B1CA-E5768C8F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579A-C582-BA1A-ADC0-3A87D8B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6A6-D435-4B99-923B-13453F46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2AB4-0CEF-2105-5488-0AF51A14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1B17-D67E-BEDD-AD31-D3664706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D7198-4599-A6D6-A4D5-83C1D2A1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1C0-81BC-4DF4-86C2-5A7F4E920A5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1C02-8257-7A37-3F00-152D7349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90395-D371-8BD1-7B8A-F29302BE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6A6-D435-4B99-923B-13453F46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0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4EFF-BFB7-AC2E-294D-D083F740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64DD-3203-7213-57E6-9988571EE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FEB7D-33C5-7FF1-D88D-27340F78C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94738-0553-7AE0-E43D-451E5245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1C0-81BC-4DF4-86C2-5A7F4E920A5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664D-6990-F6BB-A5C4-5F188C98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926DC-04AB-06D0-177D-9DC5C62D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6A6-D435-4B99-923B-13453F46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5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3F61-A239-9069-F3E3-113F3F9D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3D60-2227-C98D-A955-D40B9E344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0050A-A9F6-707C-3CC6-5B6211A2B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F479D-DC80-4F65-7EE9-DE69C5DB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8B5A6-F8C6-1A64-21C8-FF22BDC84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B9768-D354-CBB8-E106-33968BE2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1C0-81BC-4DF4-86C2-5A7F4E920A5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761F6-425B-F63E-D56E-E779CC1F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57C12-EE4F-297F-E193-454E4196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6A6-D435-4B99-923B-13453F46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E1E9-46F8-27CD-FA40-BD296560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DF8FD-F3E4-E111-2D78-8B6521E8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1C0-81BC-4DF4-86C2-5A7F4E920A5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FD3E2-D725-55BC-E5B0-6AD210E5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28176-B857-475D-437B-AE985585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6A6-D435-4B99-923B-13453F46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2DBA4-A804-8C1E-1F83-3082066B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1C0-81BC-4DF4-86C2-5A7F4E920A5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48B41-F5E3-78B3-9632-83DD87E0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A1B6F-8435-653F-2181-056CACDE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6A6-D435-4B99-923B-13453F46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C1CD-149C-27EC-F009-65825D4E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894A-68D6-2ECE-E419-DA615A827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7F1B5-0EA0-8A02-9CEB-879C868B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3A274-FD5F-EDFA-2E08-7BA87876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1C0-81BC-4DF4-86C2-5A7F4E920A5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B8AE1-90E0-9630-E21F-46ED9E35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28ED7-1AFB-2E49-F62E-89F44842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6A6-D435-4B99-923B-13453F46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6471-442B-E2AA-2604-C7BF30D4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EC71F-785B-1B33-2038-85D8981FB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A0FFB-72AD-8869-69D7-2B159E37B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CEA68-37B7-8606-4711-759A04A3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1C0-81BC-4DF4-86C2-5A7F4E920A5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B0991-F62F-72C3-027F-6CF44C2C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2EC1C-5CD8-2744-F654-34584AD8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6A6-D435-4B99-923B-13453F46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8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AFC25-DFBA-4C35-B05A-ACE0B41E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14733-9359-7B23-B02F-63C7DB22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C64D7-2103-4EC9-2094-1A79F73F7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E1C0-81BC-4DF4-86C2-5A7F4E920A52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04F2-814E-78C3-1F24-84AAC1C88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6EFA-F0AF-C39A-69B4-881C9D958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6A6-D435-4B99-923B-13453F461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green&#10;&#10;Description automatically generated">
            <a:extLst>
              <a:ext uri="{FF2B5EF4-FFF2-40B4-BE49-F238E27FC236}">
                <a16:creationId xmlns:a16="http://schemas.microsoft.com/office/drawing/2014/main" id="{BA9316EC-B6C0-510D-E6D1-31EE767D02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04FBD-1AD2-74E8-E84A-3814B97FEA69}"/>
              </a:ext>
            </a:extLst>
          </p:cNvPr>
          <p:cNvSpPr/>
          <p:nvPr/>
        </p:nvSpPr>
        <p:spPr>
          <a:xfrm>
            <a:off x="-1" y="2332140"/>
            <a:ext cx="7636214" cy="1096860"/>
          </a:xfrm>
          <a:prstGeom prst="rect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F9FC7-F0C8-BCB3-24BB-023A12628C33}"/>
              </a:ext>
            </a:extLst>
          </p:cNvPr>
          <p:cNvSpPr txBox="1"/>
          <p:nvPr/>
        </p:nvSpPr>
        <p:spPr>
          <a:xfrm>
            <a:off x="0" y="2557403"/>
            <a:ext cx="804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  </a:t>
            </a:r>
            <a:r>
              <a:rPr lang="en-US" sz="3600" b="1" u="sng" dirty="0"/>
              <a:t>ELECTRONIC VOTING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28F30-57B6-2D15-1FE2-FC05DFD4B99E}"/>
              </a:ext>
            </a:extLst>
          </p:cNvPr>
          <p:cNvSpPr txBox="1"/>
          <p:nvPr/>
        </p:nvSpPr>
        <p:spPr>
          <a:xfrm>
            <a:off x="204281" y="5350213"/>
            <a:ext cx="4494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PRESENTED BY:</a:t>
            </a:r>
          </a:p>
          <a:p>
            <a:r>
              <a:rPr lang="en-US" sz="2000" dirty="0"/>
              <a:t>MUHAMMAD DANIAL NAWAZ</a:t>
            </a:r>
          </a:p>
          <a:p>
            <a:r>
              <a:rPr lang="en-US" sz="2000" dirty="0"/>
              <a:t>MIUHAMMAD NADEEM</a:t>
            </a:r>
          </a:p>
          <a:p>
            <a:r>
              <a:rPr lang="en-US" sz="2000" dirty="0"/>
              <a:t>MUHAMMAD MUZAMMIL</a:t>
            </a:r>
          </a:p>
        </p:txBody>
      </p:sp>
    </p:spTree>
    <p:extLst>
      <p:ext uri="{BB962C8B-B14F-4D97-AF65-F5344CB8AC3E}">
        <p14:creationId xmlns:p14="http://schemas.microsoft.com/office/powerpoint/2010/main" val="43038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green&#10;&#10;Description automatically generated">
            <a:extLst>
              <a:ext uri="{FF2B5EF4-FFF2-40B4-BE49-F238E27FC236}">
                <a16:creationId xmlns:a16="http://schemas.microsoft.com/office/drawing/2014/main" id="{BA9316EC-B6C0-510D-E6D1-31EE767D02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DA53CB4-8E5C-E53E-2C7F-66C74CE33F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351945"/>
              </p:ext>
            </p:extLst>
          </p:nvPr>
        </p:nvGraphicFramePr>
        <p:xfrm>
          <a:off x="359923" y="204280"/>
          <a:ext cx="11673192" cy="6478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71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green&#10;&#10;Description automatically generated">
            <a:extLst>
              <a:ext uri="{FF2B5EF4-FFF2-40B4-BE49-F238E27FC236}">
                <a16:creationId xmlns:a16="http://schemas.microsoft.com/office/drawing/2014/main" id="{BA9316EC-B6C0-510D-E6D1-31EE767D02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8" y="-9728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57DFE5-E438-059B-5FA1-FFB161889349}"/>
              </a:ext>
            </a:extLst>
          </p:cNvPr>
          <p:cNvSpPr/>
          <p:nvPr/>
        </p:nvSpPr>
        <p:spPr>
          <a:xfrm>
            <a:off x="540166" y="252919"/>
            <a:ext cx="11128444" cy="6410528"/>
          </a:xfrm>
          <a:prstGeom prst="rect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6D984-06DC-5E68-D6E8-82F06AB1D807}"/>
              </a:ext>
            </a:extLst>
          </p:cNvPr>
          <p:cNvSpPr txBox="1"/>
          <p:nvPr/>
        </p:nvSpPr>
        <p:spPr>
          <a:xfrm>
            <a:off x="1115438" y="447472"/>
            <a:ext cx="1054478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4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Graphical User Interface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HAVE NOT USED THE COMPLETE GRAPHICAL USER INTERFACE BUT JUST ONE CLASS.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We have coded the project with GUI by importing the JAVA Swing </a:t>
            </a:r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 Joptionpane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Simple </a:t>
            </a:r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Dialog Boxes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appear on the screen one by one displaying various options.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67FBC7-AC45-F55E-DDD4-B0293A0BAB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3424136" y="4113443"/>
            <a:ext cx="5009745" cy="2277710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1858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green&#10;&#10;Description automatically generated">
            <a:extLst>
              <a:ext uri="{FF2B5EF4-FFF2-40B4-BE49-F238E27FC236}">
                <a16:creationId xmlns:a16="http://schemas.microsoft.com/office/drawing/2014/main" id="{BA9316EC-B6C0-510D-E6D1-31EE767D02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57DFE5-E438-059B-5FA1-FFB161889349}"/>
              </a:ext>
            </a:extLst>
          </p:cNvPr>
          <p:cNvSpPr/>
          <p:nvPr/>
        </p:nvSpPr>
        <p:spPr>
          <a:xfrm>
            <a:off x="531777" y="261308"/>
            <a:ext cx="11128444" cy="6157609"/>
          </a:xfrm>
          <a:prstGeom prst="rect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6D984-06DC-5E68-D6E8-82F06AB1D807}"/>
              </a:ext>
            </a:extLst>
          </p:cNvPr>
          <p:cNvSpPr txBox="1"/>
          <p:nvPr/>
        </p:nvSpPr>
        <p:spPr>
          <a:xfrm>
            <a:off x="823607" y="447472"/>
            <a:ext cx="10544783" cy="584775"/>
          </a:xfrm>
          <a:prstGeom prst="rect">
            <a:avLst/>
          </a:prstGeom>
          <a:solidFill>
            <a:schemeClr val="accent6">
              <a:lumMod val="60000"/>
              <a:lumOff val="40000"/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</a:t>
            </a:r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PASSWORD PROTECTED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63B645-657A-6D51-7865-BFB2E89C0081}"/>
              </a:ext>
            </a:extLst>
          </p:cNvPr>
          <p:cNvSpPr txBox="1"/>
          <p:nvPr/>
        </p:nvSpPr>
        <p:spPr>
          <a:xfrm>
            <a:off x="823607" y="1391055"/>
            <a:ext cx="10544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3200" b="1" u="sng" dirty="0"/>
              <a:t>Username</a:t>
            </a:r>
            <a:r>
              <a:rPr lang="en-US" sz="3200" dirty="0"/>
              <a:t> and </a:t>
            </a:r>
            <a:r>
              <a:rPr lang="en-US" sz="3200" b="1" u="sng" dirty="0"/>
              <a:t>Passwords</a:t>
            </a:r>
            <a:r>
              <a:rPr lang="en-US" sz="3200" dirty="0"/>
              <a:t> are assigned to each user individually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F020F-3CA6-7388-201C-66FD15B7131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3044757" y="2853639"/>
            <a:ext cx="5680954" cy="261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9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green&#10;&#10;Description automatically generated">
            <a:extLst>
              <a:ext uri="{FF2B5EF4-FFF2-40B4-BE49-F238E27FC236}">
                <a16:creationId xmlns:a16="http://schemas.microsoft.com/office/drawing/2014/main" id="{BA9316EC-B6C0-510D-E6D1-31EE767D02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57DFE5-E438-059B-5FA1-FFB161889349}"/>
              </a:ext>
            </a:extLst>
          </p:cNvPr>
          <p:cNvSpPr/>
          <p:nvPr/>
        </p:nvSpPr>
        <p:spPr>
          <a:xfrm>
            <a:off x="541505" y="252919"/>
            <a:ext cx="11128444" cy="6293796"/>
          </a:xfrm>
          <a:prstGeom prst="rect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u="sng" dirty="0">
                <a:solidFill>
                  <a:schemeClr val="tx1"/>
                </a:solidFill>
              </a:rPr>
              <a:t>The Project Includes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403879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green&#10;&#10;Description automatically generated">
            <a:extLst>
              <a:ext uri="{FF2B5EF4-FFF2-40B4-BE49-F238E27FC236}">
                <a16:creationId xmlns:a16="http://schemas.microsoft.com/office/drawing/2014/main" id="{BA9316EC-B6C0-510D-E6D1-31EE767D02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1134F-B3DE-B71E-C79A-BF54802C60D4}"/>
              </a:ext>
            </a:extLst>
          </p:cNvPr>
          <p:cNvSpPr/>
          <p:nvPr/>
        </p:nvSpPr>
        <p:spPr>
          <a:xfrm>
            <a:off x="321013" y="194553"/>
            <a:ext cx="11537003" cy="6361890"/>
          </a:xfrm>
          <a:prstGeom prst="rect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3049B9-290E-ADA8-B441-8D0219106D2D}"/>
              </a:ext>
            </a:extLst>
          </p:cNvPr>
          <p:cNvSpPr txBox="1"/>
          <p:nvPr/>
        </p:nvSpPr>
        <p:spPr>
          <a:xfrm>
            <a:off x="1974715" y="955707"/>
            <a:ext cx="82782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   </a:t>
            </a:r>
            <a:r>
              <a:rPr lang="en-US" sz="2800" b="1" u="sng" dirty="0"/>
              <a:t>MANAGEMENT INTERFACE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To </a:t>
            </a:r>
            <a:r>
              <a:rPr lang="en-US" sz="2800" b="1" u="sng" dirty="0"/>
              <a:t>add voters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To </a:t>
            </a:r>
            <a:r>
              <a:rPr lang="en-US" sz="2800" b="1" u="sng" dirty="0"/>
              <a:t>show results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u="sng" dirty="0"/>
              <a:t>Add candidates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b="1" u="sng" dirty="0"/>
              <a:t>Eliminate candidates</a:t>
            </a:r>
            <a:r>
              <a:rPr lang="en-US" sz="2800" dirty="0"/>
              <a:t>(under development) 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44138-1D2D-468F-27EF-1F8F91CBE7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3628417" y="4086589"/>
            <a:ext cx="5038928" cy="181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5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green&#10;&#10;Description automatically generated">
            <a:extLst>
              <a:ext uri="{FF2B5EF4-FFF2-40B4-BE49-F238E27FC236}">
                <a16:creationId xmlns:a16="http://schemas.microsoft.com/office/drawing/2014/main" id="{BA9316EC-B6C0-510D-E6D1-31EE767D02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04FBD-1AD2-74E8-E84A-3814B97FEA69}"/>
              </a:ext>
            </a:extLst>
          </p:cNvPr>
          <p:cNvSpPr/>
          <p:nvPr/>
        </p:nvSpPr>
        <p:spPr>
          <a:xfrm>
            <a:off x="311285" y="233464"/>
            <a:ext cx="11556460" cy="6361890"/>
          </a:xfrm>
          <a:prstGeom prst="rect">
            <a:avLst/>
          </a:prstGeom>
          <a:solidFill>
            <a:schemeClr val="accent6">
              <a:lumMod val="60000"/>
              <a:lumOff val="4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F9FC7-F0C8-BCB3-24BB-023A12628C33}"/>
              </a:ext>
            </a:extLst>
          </p:cNvPr>
          <p:cNvSpPr txBox="1"/>
          <p:nvPr/>
        </p:nvSpPr>
        <p:spPr>
          <a:xfrm>
            <a:off x="2302212" y="757788"/>
            <a:ext cx="681260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                  </a:t>
            </a:r>
            <a:r>
              <a:rPr lang="en-US" sz="3600" b="1" dirty="0">
                <a:solidFill>
                  <a:schemeClr val="tx1"/>
                </a:solidFill>
              </a:rPr>
              <a:t>VOTER INTERFACE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 Can vote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 Can check eligibility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 Register to vote </a:t>
            </a:r>
          </a:p>
          <a:p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endParaRPr lang="en-US" sz="3600" dirty="0"/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/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/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/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226BA-3800-058F-C28B-4733CCF3A3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278221" y="3497094"/>
            <a:ext cx="5428034" cy="2341673"/>
          </a:xfrm>
          <a:prstGeom prst="rect">
            <a:avLst/>
          </a:prstGeom>
          <a:solidFill>
            <a:schemeClr val="bg1">
              <a:alpha val="44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5641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green&#10;&#10;Description automatically generated">
            <a:extLst>
              <a:ext uri="{FF2B5EF4-FFF2-40B4-BE49-F238E27FC236}">
                <a16:creationId xmlns:a16="http://schemas.microsoft.com/office/drawing/2014/main" id="{BA9316EC-B6C0-510D-E6D1-31EE767D02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456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04FBD-1AD2-74E8-E84A-3814B97FEA69}"/>
              </a:ext>
            </a:extLst>
          </p:cNvPr>
          <p:cNvSpPr/>
          <p:nvPr/>
        </p:nvSpPr>
        <p:spPr>
          <a:xfrm>
            <a:off x="1061936" y="2069494"/>
            <a:ext cx="9795754" cy="1597834"/>
          </a:xfrm>
          <a:prstGeom prst="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i="1" u="sng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566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Danial Nawaz</dc:creator>
  <cp:lastModifiedBy>M Danial Nawaz</cp:lastModifiedBy>
  <cp:revision>1</cp:revision>
  <dcterms:created xsi:type="dcterms:W3CDTF">2022-08-03T08:03:19Z</dcterms:created>
  <dcterms:modified xsi:type="dcterms:W3CDTF">2022-08-04T06:33:11Z</dcterms:modified>
</cp:coreProperties>
</file>