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handoutMasterIdLst>
    <p:handoutMasterId r:id="rId21"/>
  </p:handoutMasterIdLst>
  <p:sldIdLst>
    <p:sldId id="306" r:id="rId5"/>
    <p:sldId id="307" r:id="rId6"/>
    <p:sldId id="308" r:id="rId7"/>
    <p:sldId id="309" r:id="rId8"/>
    <p:sldId id="315" r:id="rId9"/>
    <p:sldId id="310" r:id="rId10"/>
    <p:sldId id="316" r:id="rId11"/>
    <p:sldId id="311" r:id="rId12"/>
    <p:sldId id="312" r:id="rId13"/>
    <p:sldId id="313" r:id="rId14"/>
    <p:sldId id="314" r:id="rId15"/>
    <p:sldId id="317" r:id="rId16"/>
    <p:sldId id="319" r:id="rId17"/>
    <p:sldId id="320" r:id="rId18"/>
    <p:sldId id="318"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6F258-2413-40C5-B849-DEFBE4A3D143}" v="76" dt="2022-09-16T11:11:34.9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6" d="100"/>
          <a:sy n="86" d="100"/>
        </p:scale>
        <p:origin x="562" y="53"/>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Rodriguez Fernandez" userId="51d8c4ad-7a2c-4e22-b440-3241a6833729" providerId="ADAL" clId="{4ED6F258-2413-40C5-B849-DEFBE4A3D143}"/>
    <pc:docChg chg="undo custSel addSld modSld">
      <pc:chgData name="Daniel Rodriguez Fernandez" userId="51d8c4ad-7a2c-4e22-b440-3241a6833729" providerId="ADAL" clId="{4ED6F258-2413-40C5-B849-DEFBE4A3D143}" dt="2022-09-16T11:21:39.318" v="504" actId="1076"/>
      <pc:docMkLst>
        <pc:docMk/>
      </pc:docMkLst>
      <pc:sldChg chg="modSp mod">
        <pc:chgData name="Daniel Rodriguez Fernandez" userId="51d8c4ad-7a2c-4e22-b440-3241a6833729" providerId="ADAL" clId="{4ED6F258-2413-40C5-B849-DEFBE4A3D143}" dt="2022-09-16T11:18:43.010" v="500" actId="20577"/>
        <pc:sldMkLst>
          <pc:docMk/>
          <pc:sldMk cId="1613598062" sldId="307"/>
        </pc:sldMkLst>
        <pc:spChg chg="mod">
          <ac:chgData name="Daniel Rodriguez Fernandez" userId="51d8c4ad-7a2c-4e22-b440-3241a6833729" providerId="ADAL" clId="{4ED6F258-2413-40C5-B849-DEFBE4A3D143}" dt="2022-09-16T11:18:43.010" v="500" actId="20577"/>
          <ac:spMkLst>
            <pc:docMk/>
            <pc:sldMk cId="1613598062" sldId="307"/>
            <ac:spMk id="4" creationId="{65DE74E9-AA78-46C1-845A-0B72FA8AF35E}"/>
          </ac:spMkLst>
        </pc:spChg>
      </pc:sldChg>
      <pc:sldChg chg="addSp delSp modSp mod">
        <pc:chgData name="Daniel Rodriguez Fernandez" userId="51d8c4ad-7a2c-4e22-b440-3241a6833729" providerId="ADAL" clId="{4ED6F258-2413-40C5-B849-DEFBE4A3D143}" dt="2022-09-16T11:00:16.281" v="367" actId="20577"/>
        <pc:sldMkLst>
          <pc:docMk/>
          <pc:sldMk cId="365334912" sldId="308"/>
        </pc:sldMkLst>
        <pc:spChg chg="mod">
          <ac:chgData name="Daniel Rodriguez Fernandez" userId="51d8c4ad-7a2c-4e22-b440-3241a6833729" providerId="ADAL" clId="{4ED6F258-2413-40C5-B849-DEFBE4A3D143}" dt="2022-09-16T11:00:05.957" v="356" actId="1076"/>
          <ac:spMkLst>
            <pc:docMk/>
            <pc:sldMk cId="365334912" sldId="308"/>
            <ac:spMk id="3" creationId="{0115FF41-AFA4-4D25-AB42-AB034F4B4FEC}"/>
          </ac:spMkLst>
        </pc:spChg>
        <pc:spChg chg="mod">
          <ac:chgData name="Daniel Rodriguez Fernandez" userId="51d8c4ad-7a2c-4e22-b440-3241a6833729" providerId="ADAL" clId="{4ED6F258-2413-40C5-B849-DEFBE4A3D143}" dt="2022-09-16T11:00:16.281" v="367" actId="20577"/>
          <ac:spMkLst>
            <pc:docMk/>
            <pc:sldMk cId="365334912" sldId="308"/>
            <ac:spMk id="4" creationId="{B0881FA9-F3B0-4912-B0E1-352094195C30}"/>
          </ac:spMkLst>
        </pc:spChg>
        <pc:spChg chg="add del mod">
          <ac:chgData name="Daniel Rodriguez Fernandez" userId="51d8c4ad-7a2c-4e22-b440-3241a6833729" providerId="ADAL" clId="{4ED6F258-2413-40C5-B849-DEFBE4A3D143}" dt="2022-09-16T10:59:52.608" v="353" actId="478"/>
          <ac:spMkLst>
            <pc:docMk/>
            <pc:sldMk cId="365334912" sldId="308"/>
            <ac:spMk id="5" creationId="{12359A1A-0486-41B0-44C7-D3AE83E9AD7D}"/>
          </ac:spMkLst>
        </pc:spChg>
        <pc:spChg chg="mod">
          <ac:chgData name="Daniel Rodriguez Fernandez" userId="51d8c4ad-7a2c-4e22-b440-3241a6833729" providerId="ADAL" clId="{4ED6F258-2413-40C5-B849-DEFBE4A3D143}" dt="2022-09-16T10:29:55.327" v="48" actId="20577"/>
          <ac:spMkLst>
            <pc:docMk/>
            <pc:sldMk cId="365334912" sldId="308"/>
            <ac:spMk id="9" creationId="{D45C472E-4078-40A0-83A2-652E8356EDCB}"/>
          </ac:spMkLst>
        </pc:spChg>
        <pc:spChg chg="mod">
          <ac:chgData name="Daniel Rodriguez Fernandez" userId="51d8c4ad-7a2c-4e22-b440-3241a6833729" providerId="ADAL" clId="{4ED6F258-2413-40C5-B849-DEFBE4A3D143}" dt="2022-09-16T10:29:46.704" v="38" actId="20577"/>
          <ac:spMkLst>
            <pc:docMk/>
            <pc:sldMk cId="365334912" sldId="308"/>
            <ac:spMk id="10" creationId="{A8C7C3A0-5E78-49C8-B8D4-F3DF62B2BC93}"/>
          </ac:spMkLst>
        </pc:spChg>
        <pc:picChg chg="del">
          <ac:chgData name="Daniel Rodriguez Fernandez" userId="51d8c4ad-7a2c-4e22-b440-3241a6833729" providerId="ADAL" clId="{4ED6F258-2413-40C5-B849-DEFBE4A3D143}" dt="2022-09-16T10:59:51.377" v="352" actId="478"/>
          <ac:picMkLst>
            <pc:docMk/>
            <pc:sldMk cId="365334912" sldId="308"/>
            <ac:picMk id="8" creationId="{B53D1AAB-32B2-4F04-828F-AB1C758AF004}"/>
          </ac:picMkLst>
        </pc:picChg>
      </pc:sldChg>
      <pc:sldChg chg="modSp mod">
        <pc:chgData name="Daniel Rodriguez Fernandez" userId="51d8c4ad-7a2c-4e22-b440-3241a6833729" providerId="ADAL" clId="{4ED6F258-2413-40C5-B849-DEFBE4A3D143}" dt="2022-09-16T10:34:24.233" v="54" actId="20577"/>
        <pc:sldMkLst>
          <pc:docMk/>
          <pc:sldMk cId="1363203873" sldId="311"/>
        </pc:sldMkLst>
        <pc:spChg chg="mod">
          <ac:chgData name="Daniel Rodriguez Fernandez" userId="51d8c4ad-7a2c-4e22-b440-3241a6833729" providerId="ADAL" clId="{4ED6F258-2413-40C5-B849-DEFBE4A3D143}" dt="2022-09-16T10:34:24.233" v="54" actId="20577"/>
          <ac:spMkLst>
            <pc:docMk/>
            <pc:sldMk cId="1363203873" sldId="311"/>
            <ac:spMk id="3" creationId="{631751ED-C5AE-5258-90FF-BEFBDC9988B6}"/>
          </ac:spMkLst>
        </pc:spChg>
      </pc:sldChg>
      <pc:sldChg chg="addSp delSp modSp new mod">
        <pc:chgData name="Daniel Rodriguez Fernandez" userId="51d8c4ad-7a2c-4e22-b440-3241a6833729" providerId="ADAL" clId="{4ED6F258-2413-40C5-B849-DEFBE4A3D143}" dt="2022-09-16T10:36:46.740" v="139" actId="20577"/>
        <pc:sldMkLst>
          <pc:docMk/>
          <pc:sldMk cId="3153714229" sldId="312"/>
        </pc:sldMkLst>
        <pc:spChg chg="del">
          <ac:chgData name="Daniel Rodriguez Fernandez" userId="51d8c4ad-7a2c-4e22-b440-3241a6833729" providerId="ADAL" clId="{4ED6F258-2413-40C5-B849-DEFBE4A3D143}" dt="2022-09-16T10:34:56.844" v="56" actId="478"/>
          <ac:spMkLst>
            <pc:docMk/>
            <pc:sldMk cId="3153714229" sldId="312"/>
            <ac:spMk id="2" creationId="{862FA43F-6E0E-2317-D28A-18E1EB631A5C}"/>
          </ac:spMkLst>
        </pc:spChg>
        <pc:spChg chg="add del mod">
          <ac:chgData name="Daniel Rodriguez Fernandez" userId="51d8c4ad-7a2c-4e22-b440-3241a6833729" providerId="ADAL" clId="{4ED6F258-2413-40C5-B849-DEFBE4A3D143}" dt="2022-09-16T10:36:46.740" v="139" actId="20577"/>
          <ac:spMkLst>
            <pc:docMk/>
            <pc:sldMk cId="3153714229" sldId="312"/>
            <ac:spMk id="3" creationId="{E4CF5224-9DCA-8B32-19B4-38F83314046E}"/>
          </ac:spMkLst>
        </pc:spChg>
        <pc:picChg chg="add del mod">
          <ac:chgData name="Daniel Rodriguez Fernandez" userId="51d8c4ad-7a2c-4e22-b440-3241a6833729" providerId="ADAL" clId="{4ED6F258-2413-40C5-B849-DEFBE4A3D143}" dt="2022-09-16T10:36:32.932" v="128" actId="1076"/>
          <ac:picMkLst>
            <pc:docMk/>
            <pc:sldMk cId="3153714229" sldId="312"/>
            <ac:picMk id="5" creationId="{8A43982A-4E8C-0D38-C6F4-5D17C4042773}"/>
          </ac:picMkLst>
        </pc:picChg>
      </pc:sldChg>
      <pc:sldChg chg="addSp delSp modSp new mod">
        <pc:chgData name="Daniel Rodriguez Fernandez" userId="51d8c4ad-7a2c-4e22-b440-3241a6833729" providerId="ADAL" clId="{4ED6F258-2413-40C5-B849-DEFBE4A3D143}" dt="2022-09-16T10:42:13.819" v="202" actId="1076"/>
        <pc:sldMkLst>
          <pc:docMk/>
          <pc:sldMk cId="2335702210" sldId="313"/>
        </pc:sldMkLst>
        <pc:spChg chg="del">
          <ac:chgData name="Daniel Rodriguez Fernandez" userId="51d8c4ad-7a2c-4e22-b440-3241a6833729" providerId="ADAL" clId="{4ED6F258-2413-40C5-B849-DEFBE4A3D143}" dt="2022-09-16T10:40:05.153" v="177" actId="478"/>
          <ac:spMkLst>
            <pc:docMk/>
            <pc:sldMk cId="2335702210" sldId="313"/>
            <ac:spMk id="2" creationId="{BC26DFB3-BC93-7B40-E023-695493BAA456}"/>
          </ac:spMkLst>
        </pc:spChg>
        <pc:spChg chg="mod">
          <ac:chgData name="Daniel Rodriguez Fernandez" userId="51d8c4ad-7a2c-4e22-b440-3241a6833729" providerId="ADAL" clId="{4ED6F258-2413-40C5-B849-DEFBE4A3D143}" dt="2022-09-16T10:42:10.453" v="201" actId="20577"/>
          <ac:spMkLst>
            <pc:docMk/>
            <pc:sldMk cId="2335702210" sldId="313"/>
            <ac:spMk id="3" creationId="{6B489789-AF3A-FC98-D907-4B832A58CBC6}"/>
          </ac:spMkLst>
        </pc:spChg>
        <pc:picChg chg="add del mod">
          <ac:chgData name="Daniel Rodriguez Fernandez" userId="51d8c4ad-7a2c-4e22-b440-3241a6833729" providerId="ADAL" clId="{4ED6F258-2413-40C5-B849-DEFBE4A3D143}" dt="2022-09-16T10:41:54.847" v="198"/>
          <ac:picMkLst>
            <pc:docMk/>
            <pc:sldMk cId="2335702210" sldId="313"/>
            <ac:picMk id="1026" creationId="{2D73E0FE-E3ED-9C09-F08B-24878FB703D7}"/>
          </ac:picMkLst>
        </pc:picChg>
        <pc:picChg chg="add mod">
          <ac:chgData name="Daniel Rodriguez Fernandez" userId="51d8c4ad-7a2c-4e22-b440-3241a6833729" providerId="ADAL" clId="{4ED6F258-2413-40C5-B849-DEFBE4A3D143}" dt="2022-09-16T10:42:13.819" v="202" actId="1076"/>
          <ac:picMkLst>
            <pc:docMk/>
            <pc:sldMk cId="2335702210" sldId="313"/>
            <ac:picMk id="1028" creationId="{9B059099-1F14-59BF-5AF6-4B0E50C29B36}"/>
          </ac:picMkLst>
        </pc:picChg>
      </pc:sldChg>
      <pc:sldChg chg="addSp delSp modSp new mod">
        <pc:chgData name="Daniel Rodriguez Fernandez" userId="51d8c4ad-7a2c-4e22-b440-3241a6833729" providerId="ADAL" clId="{4ED6F258-2413-40C5-B849-DEFBE4A3D143}" dt="2022-09-16T10:46:55.464" v="248" actId="14100"/>
        <pc:sldMkLst>
          <pc:docMk/>
          <pc:sldMk cId="12193926" sldId="314"/>
        </pc:sldMkLst>
        <pc:spChg chg="del">
          <ac:chgData name="Daniel Rodriguez Fernandez" userId="51d8c4ad-7a2c-4e22-b440-3241a6833729" providerId="ADAL" clId="{4ED6F258-2413-40C5-B849-DEFBE4A3D143}" dt="2022-09-16T10:42:57.501" v="204" actId="478"/>
          <ac:spMkLst>
            <pc:docMk/>
            <pc:sldMk cId="12193926" sldId="314"/>
            <ac:spMk id="2" creationId="{F5ECDDC2-3EBE-C158-C969-2753E9D440AE}"/>
          </ac:spMkLst>
        </pc:spChg>
        <pc:spChg chg="mod">
          <ac:chgData name="Daniel Rodriguez Fernandez" userId="51d8c4ad-7a2c-4e22-b440-3241a6833729" providerId="ADAL" clId="{4ED6F258-2413-40C5-B849-DEFBE4A3D143}" dt="2022-09-16T10:45:58.629" v="242" actId="27636"/>
          <ac:spMkLst>
            <pc:docMk/>
            <pc:sldMk cId="12193926" sldId="314"/>
            <ac:spMk id="3" creationId="{B4B33BB8-64D3-7380-23ED-9205E99D14E4}"/>
          </ac:spMkLst>
        </pc:spChg>
        <pc:picChg chg="add mod">
          <ac:chgData name="Daniel Rodriguez Fernandez" userId="51d8c4ad-7a2c-4e22-b440-3241a6833729" providerId="ADAL" clId="{4ED6F258-2413-40C5-B849-DEFBE4A3D143}" dt="2022-09-16T10:46:55.464" v="248" actId="14100"/>
          <ac:picMkLst>
            <pc:docMk/>
            <pc:sldMk cId="12193926" sldId="314"/>
            <ac:picMk id="2050" creationId="{FED4306D-646A-C8E0-4F94-362DC6AE40E9}"/>
          </ac:picMkLst>
        </pc:picChg>
      </pc:sldChg>
      <pc:sldChg chg="addSp delSp modSp new mod">
        <pc:chgData name="Daniel Rodriguez Fernandez" userId="51d8c4ad-7a2c-4e22-b440-3241a6833729" providerId="ADAL" clId="{4ED6F258-2413-40C5-B849-DEFBE4A3D143}" dt="2022-09-16T10:50:56.522" v="261" actId="1076"/>
        <pc:sldMkLst>
          <pc:docMk/>
          <pc:sldMk cId="1141726438" sldId="315"/>
        </pc:sldMkLst>
        <pc:spChg chg="del">
          <ac:chgData name="Daniel Rodriguez Fernandez" userId="51d8c4ad-7a2c-4e22-b440-3241a6833729" providerId="ADAL" clId="{4ED6F258-2413-40C5-B849-DEFBE4A3D143}" dt="2022-09-16T10:48:55.777" v="250" actId="478"/>
          <ac:spMkLst>
            <pc:docMk/>
            <pc:sldMk cId="1141726438" sldId="315"/>
            <ac:spMk id="2" creationId="{A5D22E70-4D63-F129-676A-43D87C98D4A8}"/>
          </ac:spMkLst>
        </pc:spChg>
        <pc:spChg chg="del mod">
          <ac:chgData name="Daniel Rodriguez Fernandez" userId="51d8c4ad-7a2c-4e22-b440-3241a6833729" providerId="ADAL" clId="{4ED6F258-2413-40C5-B849-DEFBE4A3D143}" dt="2022-09-16T10:49:03.414" v="252"/>
          <ac:spMkLst>
            <pc:docMk/>
            <pc:sldMk cId="1141726438" sldId="315"/>
            <ac:spMk id="3" creationId="{D4F8BBEC-99E4-E8AE-9B27-3D9DF961BE72}"/>
          </ac:spMkLst>
        </pc:spChg>
        <pc:spChg chg="add del">
          <ac:chgData name="Daniel Rodriguez Fernandez" userId="51d8c4ad-7a2c-4e22-b440-3241a6833729" providerId="ADAL" clId="{4ED6F258-2413-40C5-B849-DEFBE4A3D143}" dt="2022-09-16T10:50:40.913" v="258"/>
          <ac:spMkLst>
            <pc:docMk/>
            <pc:sldMk cId="1141726438" sldId="315"/>
            <ac:spMk id="5" creationId="{7512145B-1E61-0C7C-AD34-8A36DF4AA488}"/>
          </ac:spMkLst>
        </pc:spChg>
        <pc:picChg chg="add mod">
          <ac:chgData name="Daniel Rodriguez Fernandez" userId="51d8c4ad-7a2c-4e22-b440-3241a6833729" providerId="ADAL" clId="{4ED6F258-2413-40C5-B849-DEFBE4A3D143}" dt="2022-09-16T10:50:39.850" v="257" actId="1076"/>
          <ac:picMkLst>
            <pc:docMk/>
            <pc:sldMk cId="1141726438" sldId="315"/>
            <ac:picMk id="3074" creationId="{01F10B0C-2545-4E5B-6964-C0C12F8556E8}"/>
          </ac:picMkLst>
        </pc:picChg>
        <pc:picChg chg="add mod">
          <ac:chgData name="Daniel Rodriguez Fernandez" userId="51d8c4ad-7a2c-4e22-b440-3241a6833729" providerId="ADAL" clId="{4ED6F258-2413-40C5-B849-DEFBE4A3D143}" dt="2022-09-16T10:50:56.522" v="261" actId="1076"/>
          <ac:picMkLst>
            <pc:docMk/>
            <pc:sldMk cId="1141726438" sldId="315"/>
            <ac:picMk id="3078" creationId="{07657D8B-F7B9-B63C-869F-904EBE30EBE3}"/>
          </ac:picMkLst>
        </pc:picChg>
      </pc:sldChg>
      <pc:sldChg chg="addSp delSp modSp new mod">
        <pc:chgData name="Daniel Rodriguez Fernandez" userId="51d8c4ad-7a2c-4e22-b440-3241a6833729" providerId="ADAL" clId="{4ED6F258-2413-40C5-B849-DEFBE4A3D143}" dt="2022-09-16T10:52:55.988" v="268" actId="1076"/>
        <pc:sldMkLst>
          <pc:docMk/>
          <pc:sldMk cId="4200507761" sldId="316"/>
        </pc:sldMkLst>
        <pc:spChg chg="del">
          <ac:chgData name="Daniel Rodriguez Fernandez" userId="51d8c4ad-7a2c-4e22-b440-3241a6833729" providerId="ADAL" clId="{4ED6F258-2413-40C5-B849-DEFBE4A3D143}" dt="2022-09-16T10:51:24.494" v="263" actId="478"/>
          <ac:spMkLst>
            <pc:docMk/>
            <pc:sldMk cId="4200507761" sldId="316"/>
            <ac:spMk id="2" creationId="{08C0AE28-E7D1-80FB-3DBB-311676914925}"/>
          </ac:spMkLst>
        </pc:spChg>
        <pc:spChg chg="del mod">
          <ac:chgData name="Daniel Rodriguez Fernandez" userId="51d8c4ad-7a2c-4e22-b440-3241a6833729" providerId="ADAL" clId="{4ED6F258-2413-40C5-B849-DEFBE4A3D143}" dt="2022-09-16T10:51:33.162" v="265"/>
          <ac:spMkLst>
            <pc:docMk/>
            <pc:sldMk cId="4200507761" sldId="316"/>
            <ac:spMk id="3" creationId="{E7E3BFE3-EDBC-5BEF-6E43-5E0D9A5DAC37}"/>
          </ac:spMkLst>
        </pc:spChg>
        <pc:picChg chg="add mod">
          <ac:chgData name="Daniel Rodriguez Fernandez" userId="51d8c4ad-7a2c-4e22-b440-3241a6833729" providerId="ADAL" clId="{4ED6F258-2413-40C5-B849-DEFBE4A3D143}" dt="2022-09-16T10:51:37.024" v="266" actId="1076"/>
          <ac:picMkLst>
            <pc:docMk/>
            <pc:sldMk cId="4200507761" sldId="316"/>
            <ac:picMk id="4098" creationId="{E79461E3-0CA2-7F18-9AFC-2C2A20D3A588}"/>
          </ac:picMkLst>
        </pc:picChg>
        <pc:picChg chg="add mod">
          <ac:chgData name="Daniel Rodriguez Fernandez" userId="51d8c4ad-7a2c-4e22-b440-3241a6833729" providerId="ADAL" clId="{4ED6F258-2413-40C5-B849-DEFBE4A3D143}" dt="2022-09-16T10:52:55.988" v="268" actId="1076"/>
          <ac:picMkLst>
            <pc:docMk/>
            <pc:sldMk cId="4200507761" sldId="316"/>
            <ac:picMk id="4100" creationId="{1F88E482-9545-246F-0D8C-0743FE6B96DE}"/>
          </ac:picMkLst>
        </pc:picChg>
      </pc:sldChg>
      <pc:sldChg chg="addSp delSp modSp new mod">
        <pc:chgData name="Daniel Rodriguez Fernandez" userId="51d8c4ad-7a2c-4e22-b440-3241a6833729" providerId="ADAL" clId="{4ED6F258-2413-40C5-B849-DEFBE4A3D143}" dt="2022-09-16T10:55:43.144" v="283" actId="1076"/>
        <pc:sldMkLst>
          <pc:docMk/>
          <pc:sldMk cId="3377910409" sldId="317"/>
        </pc:sldMkLst>
        <pc:spChg chg="del">
          <ac:chgData name="Daniel Rodriguez Fernandez" userId="51d8c4ad-7a2c-4e22-b440-3241a6833729" providerId="ADAL" clId="{4ED6F258-2413-40C5-B849-DEFBE4A3D143}" dt="2022-09-16T10:54:53.582" v="270" actId="478"/>
          <ac:spMkLst>
            <pc:docMk/>
            <pc:sldMk cId="3377910409" sldId="317"/>
            <ac:spMk id="2" creationId="{7C8A7CD9-1B44-63CA-2DAA-C0E9098AE6FB}"/>
          </ac:spMkLst>
        </pc:spChg>
        <pc:spChg chg="del mod">
          <ac:chgData name="Daniel Rodriguez Fernandez" userId="51d8c4ad-7a2c-4e22-b440-3241a6833729" providerId="ADAL" clId="{4ED6F258-2413-40C5-B849-DEFBE4A3D143}" dt="2022-09-16T10:54:59.415" v="272"/>
          <ac:spMkLst>
            <pc:docMk/>
            <pc:sldMk cId="3377910409" sldId="317"/>
            <ac:spMk id="3" creationId="{749FA055-84C5-D689-8BCA-D152F4EB5F3C}"/>
          </ac:spMkLst>
        </pc:spChg>
        <pc:picChg chg="add mod">
          <ac:chgData name="Daniel Rodriguez Fernandez" userId="51d8c4ad-7a2c-4e22-b440-3241a6833729" providerId="ADAL" clId="{4ED6F258-2413-40C5-B849-DEFBE4A3D143}" dt="2022-09-16T10:55:33.578" v="278" actId="1076"/>
          <ac:picMkLst>
            <pc:docMk/>
            <pc:sldMk cId="3377910409" sldId="317"/>
            <ac:picMk id="5122" creationId="{262E743C-B733-41AB-72DA-ABFC8251C598}"/>
          </ac:picMkLst>
        </pc:picChg>
        <pc:picChg chg="add del mod">
          <ac:chgData name="Daniel Rodriguez Fernandez" userId="51d8c4ad-7a2c-4e22-b440-3241a6833729" providerId="ADAL" clId="{4ED6F258-2413-40C5-B849-DEFBE4A3D143}" dt="2022-09-16T10:55:34.422" v="279"/>
          <ac:picMkLst>
            <pc:docMk/>
            <pc:sldMk cId="3377910409" sldId="317"/>
            <ac:picMk id="5124" creationId="{3F28152E-6700-5781-94C4-F9B8E4C7BFA5}"/>
          </ac:picMkLst>
        </pc:picChg>
        <pc:picChg chg="add mod">
          <ac:chgData name="Daniel Rodriguez Fernandez" userId="51d8c4ad-7a2c-4e22-b440-3241a6833729" providerId="ADAL" clId="{4ED6F258-2413-40C5-B849-DEFBE4A3D143}" dt="2022-09-16T10:55:43.144" v="283" actId="1076"/>
          <ac:picMkLst>
            <pc:docMk/>
            <pc:sldMk cId="3377910409" sldId="317"/>
            <ac:picMk id="5126" creationId="{2B34EAC4-E6D8-DE11-896B-46BF8147B655}"/>
          </ac:picMkLst>
        </pc:picChg>
      </pc:sldChg>
      <pc:sldChg chg="addSp delSp modSp new mod modClrScheme chgLayout">
        <pc:chgData name="Daniel Rodriguez Fernandez" userId="51d8c4ad-7a2c-4e22-b440-3241a6833729" providerId="ADAL" clId="{4ED6F258-2413-40C5-B849-DEFBE4A3D143}" dt="2022-09-16T10:56:45.523" v="344" actId="20577"/>
        <pc:sldMkLst>
          <pc:docMk/>
          <pc:sldMk cId="1253162094" sldId="318"/>
        </pc:sldMkLst>
        <pc:spChg chg="del">
          <ac:chgData name="Daniel Rodriguez Fernandez" userId="51d8c4ad-7a2c-4e22-b440-3241a6833729" providerId="ADAL" clId="{4ED6F258-2413-40C5-B849-DEFBE4A3D143}" dt="2022-09-16T10:56:07.401" v="285" actId="26606"/>
          <ac:spMkLst>
            <pc:docMk/>
            <pc:sldMk cId="1253162094" sldId="318"/>
            <ac:spMk id="2" creationId="{42A69DF5-5117-7339-C416-AE09FA21EB3B}"/>
          </ac:spMkLst>
        </pc:spChg>
        <pc:spChg chg="del">
          <ac:chgData name="Daniel Rodriguez Fernandez" userId="51d8c4ad-7a2c-4e22-b440-3241a6833729" providerId="ADAL" clId="{4ED6F258-2413-40C5-B849-DEFBE4A3D143}" dt="2022-09-16T10:56:07.401" v="285" actId="26606"/>
          <ac:spMkLst>
            <pc:docMk/>
            <pc:sldMk cId="1253162094" sldId="318"/>
            <ac:spMk id="3" creationId="{B48D4FCF-81C7-93D0-EA18-D13B2CB4944B}"/>
          </ac:spMkLst>
        </pc:spChg>
        <pc:spChg chg="mod modVis">
          <ac:chgData name="Daniel Rodriguez Fernandez" userId="51d8c4ad-7a2c-4e22-b440-3241a6833729" providerId="ADAL" clId="{4ED6F258-2413-40C5-B849-DEFBE4A3D143}" dt="2022-09-16T10:56:07.401" v="285" actId="26606"/>
          <ac:spMkLst>
            <pc:docMk/>
            <pc:sldMk cId="1253162094" sldId="318"/>
            <ac:spMk id="4" creationId="{AF5747E9-C112-A720-8767-4AAC4BA4799C}"/>
          </ac:spMkLst>
        </pc:spChg>
        <pc:spChg chg="add mod">
          <ac:chgData name="Daniel Rodriguez Fernandez" userId="51d8c4ad-7a2c-4e22-b440-3241a6833729" providerId="ADAL" clId="{4ED6F258-2413-40C5-B849-DEFBE4A3D143}" dt="2022-09-16T10:56:26.457" v="298" actId="20577"/>
          <ac:spMkLst>
            <pc:docMk/>
            <pc:sldMk cId="1253162094" sldId="318"/>
            <ac:spMk id="9" creationId="{E1159C1C-03DD-2FA7-02FF-A792C044C979}"/>
          </ac:spMkLst>
        </pc:spChg>
        <pc:spChg chg="add mod">
          <ac:chgData name="Daniel Rodriguez Fernandez" userId="51d8c4ad-7a2c-4e22-b440-3241a6833729" providerId="ADAL" clId="{4ED6F258-2413-40C5-B849-DEFBE4A3D143}" dt="2022-09-16T10:56:45.523" v="344" actId="20577"/>
          <ac:spMkLst>
            <pc:docMk/>
            <pc:sldMk cId="1253162094" sldId="318"/>
            <ac:spMk id="11" creationId="{FB13DE17-AB0D-54A7-DD8A-E1C49C8354FC}"/>
          </ac:spMkLst>
        </pc:spChg>
      </pc:sldChg>
      <pc:sldChg chg="addSp delSp modSp new mod">
        <pc:chgData name="Daniel Rodriguez Fernandez" userId="51d8c4ad-7a2c-4e22-b440-3241a6833729" providerId="ADAL" clId="{4ED6F258-2413-40C5-B849-DEFBE4A3D143}" dt="2022-09-16T11:21:39.318" v="504" actId="1076"/>
        <pc:sldMkLst>
          <pc:docMk/>
          <pc:sldMk cId="208733148" sldId="319"/>
        </pc:sldMkLst>
        <pc:spChg chg="add del mod">
          <ac:chgData name="Daniel Rodriguez Fernandez" userId="51d8c4ad-7a2c-4e22-b440-3241a6833729" providerId="ADAL" clId="{4ED6F258-2413-40C5-B849-DEFBE4A3D143}" dt="2022-09-16T11:01:42.372" v="447" actId="27636"/>
          <ac:spMkLst>
            <pc:docMk/>
            <pc:sldMk cId="208733148" sldId="319"/>
            <ac:spMk id="2" creationId="{8F762C28-08D8-ADBC-4C56-FA86194F9CBD}"/>
          </ac:spMkLst>
        </pc:spChg>
        <pc:spChg chg="del mod">
          <ac:chgData name="Daniel Rodriguez Fernandez" userId="51d8c4ad-7a2c-4e22-b440-3241a6833729" providerId="ADAL" clId="{4ED6F258-2413-40C5-B849-DEFBE4A3D143}" dt="2022-09-16T11:01:53.888" v="448"/>
          <ac:spMkLst>
            <pc:docMk/>
            <pc:sldMk cId="208733148" sldId="319"/>
            <ac:spMk id="3" creationId="{7E991E6C-CA50-B467-83EC-02AE1A9E1855}"/>
          </ac:spMkLst>
        </pc:spChg>
        <pc:picChg chg="add mod">
          <ac:chgData name="Daniel Rodriguez Fernandez" userId="51d8c4ad-7a2c-4e22-b440-3241a6833729" providerId="ADAL" clId="{4ED6F258-2413-40C5-B849-DEFBE4A3D143}" dt="2022-09-16T11:21:39.318" v="504" actId="1076"/>
          <ac:picMkLst>
            <pc:docMk/>
            <pc:sldMk cId="208733148" sldId="319"/>
            <ac:picMk id="5" creationId="{6A4CE0A8-4C58-0F4A-85B5-CD566D771570}"/>
          </ac:picMkLst>
        </pc:picChg>
        <pc:picChg chg="add del mod">
          <ac:chgData name="Daniel Rodriguez Fernandez" userId="51d8c4ad-7a2c-4e22-b440-3241a6833729" providerId="ADAL" clId="{4ED6F258-2413-40C5-B849-DEFBE4A3D143}" dt="2022-09-16T11:21:31.631" v="501" actId="478"/>
          <ac:picMkLst>
            <pc:docMk/>
            <pc:sldMk cId="208733148" sldId="319"/>
            <ac:picMk id="6" creationId="{FDC00576-3157-A292-9647-8A87E86A9533}"/>
          </ac:picMkLst>
        </pc:picChg>
        <pc:picChg chg="add mod">
          <ac:chgData name="Daniel Rodriguez Fernandez" userId="51d8c4ad-7a2c-4e22-b440-3241a6833729" providerId="ADAL" clId="{4ED6F258-2413-40C5-B849-DEFBE4A3D143}" dt="2022-09-16T11:02:05.369" v="450" actId="1076"/>
          <ac:picMkLst>
            <pc:docMk/>
            <pc:sldMk cId="208733148" sldId="319"/>
            <ac:picMk id="6146" creationId="{9784FA3F-AA68-0D3F-0B15-99027213D313}"/>
          </ac:picMkLst>
        </pc:picChg>
      </pc:sldChg>
      <pc:sldChg chg="addSp delSp modSp new mod">
        <pc:chgData name="Daniel Rodriguez Fernandez" userId="51d8c4ad-7a2c-4e22-b440-3241a6833729" providerId="ADAL" clId="{4ED6F258-2413-40C5-B849-DEFBE4A3D143}" dt="2022-09-16T11:11:34.929" v="488" actId="1076"/>
        <pc:sldMkLst>
          <pc:docMk/>
          <pc:sldMk cId="356421657" sldId="320"/>
        </pc:sldMkLst>
        <pc:spChg chg="mod">
          <ac:chgData name="Daniel Rodriguez Fernandez" userId="51d8c4ad-7a2c-4e22-b440-3241a6833729" providerId="ADAL" clId="{4ED6F258-2413-40C5-B849-DEFBE4A3D143}" dt="2022-09-16T11:09:12.732" v="470" actId="20577"/>
          <ac:spMkLst>
            <pc:docMk/>
            <pc:sldMk cId="356421657" sldId="320"/>
            <ac:spMk id="2" creationId="{82B2B9D7-7C53-B8E4-F7E9-A1666C159AB1}"/>
          </ac:spMkLst>
        </pc:spChg>
        <pc:spChg chg="del">
          <ac:chgData name="Daniel Rodriguez Fernandez" userId="51d8c4ad-7a2c-4e22-b440-3241a6833729" providerId="ADAL" clId="{4ED6F258-2413-40C5-B849-DEFBE4A3D143}" dt="2022-09-16T11:09:37.370" v="471"/>
          <ac:spMkLst>
            <pc:docMk/>
            <pc:sldMk cId="356421657" sldId="320"/>
            <ac:spMk id="3" creationId="{C9A21DBF-2181-4055-9226-D0ECCD1AC9D9}"/>
          </ac:spMkLst>
        </pc:spChg>
        <pc:picChg chg="add mod">
          <ac:chgData name="Daniel Rodriguez Fernandez" userId="51d8c4ad-7a2c-4e22-b440-3241a6833729" providerId="ADAL" clId="{4ED6F258-2413-40C5-B849-DEFBE4A3D143}" dt="2022-09-16T11:11:34.929" v="488" actId="1076"/>
          <ac:picMkLst>
            <pc:docMk/>
            <pc:sldMk cId="356421657" sldId="320"/>
            <ac:picMk id="7170" creationId="{365F962E-59EB-6636-02D9-C26A64A7DC51}"/>
          </ac:picMkLst>
        </pc:picChg>
        <pc:picChg chg="add del mod">
          <ac:chgData name="Daniel Rodriguez Fernandez" userId="51d8c4ad-7a2c-4e22-b440-3241a6833729" providerId="ADAL" clId="{4ED6F258-2413-40C5-B849-DEFBE4A3D143}" dt="2022-09-16T11:10:24.626" v="478" actId="478"/>
          <ac:picMkLst>
            <pc:docMk/>
            <pc:sldMk cId="356421657" sldId="320"/>
            <ac:picMk id="7172" creationId="{BC2402EE-8B0E-9E1A-7498-CA0B30540C75}"/>
          </ac:picMkLst>
        </pc:picChg>
        <pc:picChg chg="add del mod">
          <ac:chgData name="Daniel Rodriguez Fernandez" userId="51d8c4ad-7a2c-4e22-b440-3241a6833729" providerId="ADAL" clId="{4ED6F258-2413-40C5-B849-DEFBE4A3D143}" dt="2022-09-16T11:10:57.571" v="481" actId="478"/>
          <ac:picMkLst>
            <pc:docMk/>
            <pc:sldMk cId="356421657" sldId="320"/>
            <ac:picMk id="7174" creationId="{10FEA7A9-9259-A588-AF91-0D0DB1AA0E63}"/>
          </ac:picMkLst>
        </pc:picChg>
        <pc:picChg chg="add mod">
          <ac:chgData name="Daniel Rodriguez Fernandez" userId="51d8c4ad-7a2c-4e22-b440-3241a6833729" providerId="ADAL" clId="{4ED6F258-2413-40C5-B849-DEFBE4A3D143}" dt="2022-09-16T11:11:23.637" v="485" actId="14100"/>
          <ac:picMkLst>
            <pc:docMk/>
            <pc:sldMk cId="356421657" sldId="320"/>
            <ac:picMk id="7176" creationId="{61D9C2F0-7FC5-3A5E-E8B4-C6E89B818A0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5878293-F3A4-4283-B929-138544CD84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A92944D-E8F3-4C07-BC07-7564C0842A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D0BCF0-68F0-4F08-A0DE-34A7B09CDD8A}" type="datetime1">
              <a:rPr lang="es-ES" smtClean="0"/>
              <a:t>16/09/2022</a:t>
            </a:fld>
            <a:endParaRPr lang="es-ES" dirty="0"/>
          </a:p>
        </p:txBody>
      </p:sp>
      <p:sp>
        <p:nvSpPr>
          <p:cNvPr id="4" name="Marcador de pie de página 3">
            <a:extLst>
              <a:ext uri="{FF2B5EF4-FFF2-40B4-BE49-F238E27FC236}">
                <a16:creationId xmlns:a16="http://schemas.microsoft.com/office/drawing/2014/main" id="{2D9FA6F7-68B2-424B-B268-E53E978B01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D944A6FC-7A09-4A3B-A8DC-039754AE85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351E68-59A0-4C4A-9786-65729D3BFFEF}" type="slidenum">
              <a:rPr lang="es-ES" smtClean="0"/>
              <a:t>‹Nº›</a:t>
            </a:fld>
            <a:endParaRPr lang="es-ES"/>
          </a:p>
        </p:txBody>
      </p:sp>
    </p:spTree>
    <p:extLst>
      <p:ext uri="{BB962C8B-B14F-4D97-AF65-F5344CB8AC3E}">
        <p14:creationId xmlns:p14="http://schemas.microsoft.com/office/powerpoint/2010/main" val="3733812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8D6EB-2321-4D52-AF70-FA1A2FACF03F}" type="datetime1">
              <a:rPr lang="es-ES" smtClean="0"/>
              <a:pPr/>
              <a:t>16/09/2022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s-ES" noProof="0" smtClean="0"/>
              <a:t>‹Nº›</a:t>
            </a:fld>
            <a:endParaRPr lang="es-ES"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1</a:t>
            </a:fld>
            <a:endParaRPr lang="es-ES"/>
          </a:p>
        </p:txBody>
      </p:sp>
    </p:spTree>
    <p:extLst>
      <p:ext uri="{BB962C8B-B14F-4D97-AF65-F5344CB8AC3E}">
        <p14:creationId xmlns:p14="http://schemas.microsoft.com/office/powerpoint/2010/main" val="316487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2</a:t>
            </a:fld>
            <a:endParaRPr lang="es-ES"/>
          </a:p>
        </p:txBody>
      </p:sp>
    </p:spTree>
    <p:extLst>
      <p:ext uri="{BB962C8B-B14F-4D97-AF65-F5344CB8AC3E}">
        <p14:creationId xmlns:p14="http://schemas.microsoft.com/office/powerpoint/2010/main" val="4145234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5939589-3E79-4C82-AA4A-FE78234FAA59}" type="slidenum">
              <a:rPr lang="es-ES" smtClean="0"/>
              <a:t>3</a:t>
            </a:fld>
            <a:endParaRPr lang="es-ES"/>
          </a:p>
        </p:txBody>
      </p:sp>
    </p:spTree>
    <p:extLst>
      <p:ext uri="{BB962C8B-B14F-4D97-AF65-F5344CB8AC3E}">
        <p14:creationId xmlns:p14="http://schemas.microsoft.com/office/powerpoint/2010/main" val="1987618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cxnSp>
        <p:nvCxnSpPr>
          <p:cNvPr id="11" name="Conector rec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10" name="Conector rec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á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5" name="Marcador de tex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cxnSp>
        <p:nvCxnSpPr>
          <p:cNvPr id="10" name="Conector rec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á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
        <p:nvSpPr>
          <p:cNvPr id="15" name="Marcador de posición de tex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7" name="Marcador de contenid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s-ES" noProof="0"/>
              <a:t>Título</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pie de pá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‹Nº›</a:t>
            </a:fld>
            <a:endParaRPr lang="es-ES" noProof="0"/>
          </a:p>
        </p:txBody>
      </p:sp>
      <p:cxnSp>
        <p:nvCxnSpPr>
          <p:cNvPr id="7" name="Conector rec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s-ES" noProof="0"/>
              <a:t>Haga clic en el icono para agregar una imagen</a:t>
            </a:r>
          </a:p>
        </p:txBody>
      </p:sp>
      <p:sp>
        <p:nvSpPr>
          <p:cNvPr id="10" name="Marcador de posición de imagen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p>
        </p:txBody>
      </p:sp>
      <p:sp>
        <p:nvSpPr>
          <p:cNvPr id="11" name="Marcador de posición de imagen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Marcador de posición de imagen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2" name="Marcador de posición de imagen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1" name="Marcador de posición de imagen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30" name="Marcador de posición de imagen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ES" noProof="0" smtClean="0"/>
              <a:pPr rtl="0"/>
              <a:t>‹Nº›</a:t>
            </a:fld>
            <a:endParaRPr lang="es-ES" noProof="0"/>
          </a:p>
        </p:txBody>
      </p:sp>
      <p:sp>
        <p:nvSpPr>
          <p:cNvPr id="8" name="Grá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10" name="Grá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
        <p:nvSpPr>
          <p:cNvPr id="12" name="Grá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651517"/>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texto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6" name="Conector rec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5" name="Conector rec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8" name="Conector rec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8" name="Conector rec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cxnSp>
        <p:nvCxnSpPr>
          <p:cNvPr id="9" name="Conector recto 8">
            <a:extLst>
              <a:ext uri="{FF2B5EF4-FFF2-40B4-BE49-F238E27FC236}">
                <a16:creationId xmlns:a16="http://schemas.microsoft.com/office/drawing/2014/main" id="{8E825845-66DD-4B77-A729-CD97D156FE6C}"/>
              </a:ext>
            </a:extLst>
          </p:cNvPr>
          <p:cNvCxnSpPr>
            <a:cxnSpLocks/>
          </p:cNvCxnSpPr>
          <p:nvPr userDrawn="1"/>
        </p:nvCxnSpPr>
        <p:spPr>
          <a:xfrm>
            <a:off x="1301262" y="3652622"/>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á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21" name="Grá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s-ES" noProof="0"/>
          </a:p>
        </p:txBody>
      </p:sp>
      <p:sp>
        <p:nvSpPr>
          <p:cNvPr id="23" name="Grá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Marcador de posición de imagen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s-ES" noProof="0"/>
              <a:t>Título</a:t>
            </a:r>
          </a:p>
        </p:txBody>
      </p:sp>
      <p:sp>
        <p:nvSpPr>
          <p:cNvPr id="3" name="Marcador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ES" noProof="0"/>
              <a:t>3/9/20XX</a:t>
            </a:r>
          </a:p>
        </p:txBody>
      </p:sp>
      <p:sp>
        <p:nvSpPr>
          <p:cNvPr id="4" name="Marcador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ES" noProof="0" smtClean="0"/>
              <a:pPr rtl="0"/>
              <a:t>‹Nº›</a:t>
            </a:fld>
            <a:endParaRPr lang="es-ES"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659332"/>
            <a:ext cx="0" cy="3200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texto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s-ES" noProof="0"/>
              <a:t>Haga clic para modificar los estilos de texto del patrón</a:t>
            </a:r>
          </a:p>
        </p:txBody>
      </p:sp>
      <p:sp>
        <p:nvSpPr>
          <p:cNvPr id="11" name="Grá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13" name="Grá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17" name="Grá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15" name="Marcador de posición de imagen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‹Nº›</a:t>
            </a:fld>
            <a:endParaRPr lang="es-ES" noProof="0"/>
          </a:p>
        </p:txBody>
      </p:sp>
      <p:cxnSp>
        <p:nvCxnSpPr>
          <p:cNvPr id="9" name="Conector rec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á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
        <p:nvSpPr>
          <p:cNvPr id="19" name="Grá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89711134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Encabezado de sección">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4" name="Grá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ES" noProof="0"/>
          </a:p>
        </p:txBody>
      </p:sp>
      <p:sp>
        <p:nvSpPr>
          <p:cNvPr id="5" name="Grá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ES" noProof="0"/>
          </a:p>
        </p:txBody>
      </p:sp>
      <p:sp>
        <p:nvSpPr>
          <p:cNvPr id="6" name="Grá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ES" noProof="0"/>
          </a:p>
        </p:txBody>
      </p:sp>
      <p:sp>
        <p:nvSpPr>
          <p:cNvPr id="7" name="Grá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s-ES" noProof="0"/>
          </a:p>
        </p:txBody>
      </p:sp>
      <p:sp>
        <p:nvSpPr>
          <p:cNvPr id="11" name="Grá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s-ES" noProof="0"/>
          </a:p>
        </p:txBody>
      </p:sp>
      <p:sp>
        <p:nvSpPr>
          <p:cNvPr id="13" name="Grá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s-ES" noProof="0" smtClean="0"/>
              <a:t>‹Nº›</a:t>
            </a:fld>
            <a:endParaRPr lang="es-ES" noProof="0"/>
          </a:p>
        </p:txBody>
      </p:sp>
      <p:cxnSp>
        <p:nvCxnSpPr>
          <p:cNvPr id="7" name="Conector rec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de título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pie de pá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s-ES" noProof="0"/>
              <a:t>Título de la presentación</a:t>
            </a:r>
          </a:p>
        </p:txBody>
      </p:sp>
      <p:sp>
        <p:nvSpPr>
          <p:cNvPr id="6" name="Marcador de posición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ES" noProof="0" smtClean="0"/>
              <a:pPr rtl="0"/>
              <a:t>‹Nº›</a:t>
            </a:fld>
            <a:endParaRPr lang="es-ES" noProof="0"/>
          </a:p>
        </p:txBody>
      </p:sp>
      <p:cxnSp>
        <p:nvCxnSpPr>
          <p:cNvPr id="7" name="Conector rec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ítulo y contenid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s-ES" noProof="0"/>
              <a:t>Título</a:t>
            </a:r>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s-ES" noProof="0" smtClean="0"/>
              <a:pPr rtl="0"/>
              <a:t>‹Nº›</a:t>
            </a:fld>
            <a:endParaRPr lang="es-ES" noProof="0"/>
          </a:p>
        </p:txBody>
      </p:sp>
      <p:sp>
        <p:nvSpPr>
          <p:cNvPr id="9" name="Grá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s-ES" noProof="0"/>
          </a:p>
        </p:txBody>
      </p:sp>
      <p:sp>
        <p:nvSpPr>
          <p:cNvPr id="11" name="Grá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8" name="Conector rec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á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ES" noProof="0"/>
          </a:p>
        </p:txBody>
      </p:sp>
      <p:sp>
        <p:nvSpPr>
          <p:cNvPr id="12" name="Grá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ES" noProof="0"/>
          </a:p>
        </p:txBody>
      </p:sp>
      <p:sp>
        <p:nvSpPr>
          <p:cNvPr id="14" name="Grá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s-ES" noProof="0" smtClean="0"/>
              <a:t>‹Nº›</a:t>
            </a:fld>
            <a:endParaRPr lang="es-ES"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9968B-2619-4F71-AB00-4C493E120805}"/>
              </a:ext>
            </a:extLst>
          </p:cNvPr>
          <p:cNvSpPr>
            <a:spLocks noGrp="1"/>
          </p:cNvSpPr>
          <p:nvPr>
            <p:ph type="ctrTitle"/>
          </p:nvPr>
        </p:nvSpPr>
        <p:spPr>
          <a:xfrm>
            <a:off x="1298447" y="594360"/>
            <a:ext cx="6593801" cy="2843784"/>
          </a:xfrm>
        </p:spPr>
        <p:txBody>
          <a:bodyPr rtlCol="0"/>
          <a:lstStyle/>
          <a:p>
            <a:pPr rtl="0"/>
            <a:r>
              <a:rPr lang="es-ES" sz="5400" spc="400">
                <a:solidFill>
                  <a:schemeClr val="bg1"/>
                </a:solidFill>
              </a:rPr>
              <a:t>Lenguajes de programación</a:t>
            </a:r>
            <a:endParaRPr lang="es-ES" dirty="0"/>
          </a:p>
        </p:txBody>
      </p:sp>
      <p:sp>
        <p:nvSpPr>
          <p:cNvPr id="3" name="Subtítulo 2">
            <a:extLst>
              <a:ext uri="{FF2B5EF4-FFF2-40B4-BE49-F238E27FC236}">
                <a16:creationId xmlns:a16="http://schemas.microsoft.com/office/drawing/2014/main" id="{A5F14073-9F68-4B7E-A576-26899D58C7A9}"/>
              </a:ext>
            </a:extLst>
          </p:cNvPr>
          <p:cNvSpPr>
            <a:spLocks noGrp="1"/>
          </p:cNvSpPr>
          <p:nvPr>
            <p:ph type="subTitle" idx="1"/>
          </p:nvPr>
        </p:nvSpPr>
        <p:spPr>
          <a:xfrm>
            <a:off x="7140965" y="5075453"/>
            <a:ext cx="4431910" cy="875161"/>
          </a:xfrm>
        </p:spPr>
        <p:txBody>
          <a:bodyPr rtlCol="0">
            <a:normAutofit fontScale="70000" lnSpcReduction="20000"/>
          </a:bodyPr>
          <a:lstStyle/>
          <a:p>
            <a:pPr rtl="0"/>
            <a:r>
              <a:rPr lang="es-ES" sz="2300" b="1" dirty="0">
                <a:solidFill>
                  <a:schemeClr val="bg1"/>
                </a:solidFill>
              </a:rPr>
              <a:t>DANIEL RODRÍGUEZ FERNÁNDEZ</a:t>
            </a:r>
          </a:p>
          <a:p>
            <a:pPr rtl="0"/>
            <a:r>
              <a:rPr lang="es-ES" sz="2300" b="1" dirty="0"/>
              <a:t>2DAM</a:t>
            </a:r>
          </a:p>
          <a:p>
            <a:pPr rtl="0"/>
            <a:r>
              <a:rPr lang="es-ES" sz="2300" b="1" dirty="0">
                <a:solidFill>
                  <a:schemeClr val="bg1"/>
                </a:solidFill>
              </a:rPr>
              <a:t>2022/2023</a:t>
            </a:r>
          </a:p>
          <a:p>
            <a:pPr rtl="0"/>
            <a:endParaRPr lang="es-ES" dirty="0"/>
          </a:p>
        </p:txBody>
      </p:sp>
      <p:pic>
        <p:nvPicPr>
          <p:cNvPr id="1030" name="Picture 6" descr="Kotlin For Android: An Introduction | raywenderlich.com">
            <a:extLst>
              <a:ext uri="{FF2B5EF4-FFF2-40B4-BE49-F238E27FC236}">
                <a16:creationId xmlns:a16="http://schemas.microsoft.com/office/drawing/2014/main" id="{BE20FF17-4A9A-712E-CB37-6A0ABE0A1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650" y="494919"/>
            <a:ext cx="2943225" cy="2943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va For Android | raywenderlich.com">
            <a:extLst>
              <a:ext uri="{FF2B5EF4-FFF2-40B4-BE49-F238E27FC236}">
                <a16:creationId xmlns:a16="http://schemas.microsoft.com/office/drawing/2014/main" id="{50AEF627-CD4F-5F4D-2AEE-D7FEF37C29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323" y="3599308"/>
            <a:ext cx="1913726" cy="191372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48B9960E-2EB1-DE20-841D-EE67D582DB4F}"/>
              </a:ext>
            </a:extLst>
          </p:cNvPr>
          <p:cNvPicPr>
            <a:picLocks noChangeAspect="1"/>
          </p:cNvPicPr>
          <p:nvPr/>
        </p:nvPicPr>
        <p:blipFill>
          <a:blip r:embed="rId5"/>
          <a:stretch>
            <a:fillRect/>
          </a:stretch>
        </p:blipFill>
        <p:spPr>
          <a:xfrm>
            <a:off x="5031656" y="3906790"/>
            <a:ext cx="2771815" cy="858660"/>
          </a:xfrm>
          <a:prstGeom prst="rect">
            <a:avLst/>
          </a:prstGeom>
        </p:spPr>
      </p:pic>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489789-AF3A-FC98-D907-4B832A58CBC6}"/>
              </a:ext>
            </a:extLst>
          </p:cNvPr>
          <p:cNvSpPr>
            <a:spLocks noGrp="1"/>
          </p:cNvSpPr>
          <p:nvPr>
            <p:ph idx="1"/>
          </p:nvPr>
        </p:nvSpPr>
        <p:spPr>
          <a:xfrm>
            <a:off x="838200" y="559293"/>
            <a:ext cx="10515600" cy="5617670"/>
          </a:xfrm>
        </p:spPr>
        <p:txBody>
          <a:bodyPr/>
          <a:lstStyle/>
          <a:p>
            <a:pPr marL="0" indent="0" algn="ctr">
              <a:buNone/>
            </a:pPr>
            <a:r>
              <a:rPr lang="es-ES" b="1" dirty="0"/>
              <a:t>¿De donde viene el nombre de Kotlin?</a:t>
            </a:r>
          </a:p>
          <a:p>
            <a:pPr marL="0" indent="0">
              <a:buNone/>
            </a:pPr>
            <a:endParaRPr lang="es-ES" b="0" i="0" dirty="0">
              <a:solidFill>
                <a:srgbClr val="0C0C0C"/>
              </a:solidFill>
              <a:effectLst/>
              <a:latin typeface="Poppins" panose="00000500000000000000" pitchFamily="2" charset="0"/>
            </a:endParaRPr>
          </a:p>
          <a:p>
            <a:pPr marL="0" indent="0">
              <a:buNone/>
            </a:pPr>
            <a:endParaRPr lang="es-ES" b="0" i="0" dirty="0">
              <a:solidFill>
                <a:srgbClr val="0C0C0C"/>
              </a:solidFill>
              <a:effectLst/>
              <a:latin typeface="Poppins" panose="00000500000000000000" pitchFamily="2" charset="0"/>
            </a:endParaRPr>
          </a:p>
          <a:p>
            <a:pPr marL="0" indent="0">
              <a:buNone/>
            </a:pPr>
            <a:r>
              <a:rPr lang="es-ES" b="0" i="0" dirty="0">
                <a:solidFill>
                  <a:srgbClr val="0C0C0C"/>
                </a:solidFill>
                <a:effectLst/>
                <a:latin typeface="Poppins" panose="00000500000000000000" pitchFamily="2" charset="0"/>
              </a:rPr>
              <a:t>Resulta que Kotlin fue creado en las oficinas de San Petersburgo de </a:t>
            </a:r>
            <a:r>
              <a:rPr lang="es-ES" b="0" i="0" dirty="0" err="1">
                <a:solidFill>
                  <a:srgbClr val="0C0C0C"/>
                </a:solidFill>
                <a:effectLst/>
                <a:latin typeface="Poppins" panose="00000500000000000000" pitchFamily="2" charset="0"/>
              </a:rPr>
              <a:t>JetBrains</a:t>
            </a:r>
            <a:r>
              <a:rPr lang="es-ES" b="0" i="0" dirty="0">
                <a:solidFill>
                  <a:srgbClr val="0C0C0C"/>
                </a:solidFill>
                <a:effectLst/>
                <a:latin typeface="Poppins" panose="00000500000000000000" pitchFamily="2" charset="0"/>
              </a:rPr>
              <a:t>, en Rusia, y desde la ventana se puede ver una isla que tiene este nombre.</a:t>
            </a:r>
            <a:endParaRPr lang="es-ES" b="1" dirty="0"/>
          </a:p>
        </p:txBody>
      </p:sp>
      <p:sp>
        <p:nvSpPr>
          <p:cNvPr id="4" name="Marcador de número de diapositiva 3">
            <a:extLst>
              <a:ext uri="{FF2B5EF4-FFF2-40B4-BE49-F238E27FC236}">
                <a16:creationId xmlns:a16="http://schemas.microsoft.com/office/drawing/2014/main" id="{953403EA-D34E-EB17-119F-2A75CBD4AA2E}"/>
              </a:ext>
            </a:extLst>
          </p:cNvPr>
          <p:cNvSpPr>
            <a:spLocks noGrp="1"/>
          </p:cNvSpPr>
          <p:nvPr>
            <p:ph type="sldNum" sz="quarter" idx="12"/>
          </p:nvPr>
        </p:nvSpPr>
        <p:spPr/>
        <p:txBody>
          <a:bodyPr/>
          <a:lstStyle/>
          <a:p>
            <a:pPr rtl="0"/>
            <a:fld id="{D8DA9DAA-006C-4F4B-980E-E3DF019B24E2}" type="slidenum">
              <a:rPr lang="es-ES" noProof="0" smtClean="0"/>
              <a:t>10</a:t>
            </a:fld>
            <a:endParaRPr lang="es-ES" noProof="0"/>
          </a:p>
        </p:txBody>
      </p:sp>
      <p:pic>
        <p:nvPicPr>
          <p:cNvPr id="1028" name="Picture 4">
            <a:extLst>
              <a:ext uri="{FF2B5EF4-FFF2-40B4-BE49-F238E27FC236}">
                <a16:creationId xmlns:a16="http://schemas.microsoft.com/office/drawing/2014/main" id="{9B059099-1F14-59BF-5AF6-4B0E50C29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654" y="3271837"/>
            <a:ext cx="414434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70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B33BB8-64D3-7380-23ED-9205E99D14E4}"/>
              </a:ext>
            </a:extLst>
          </p:cNvPr>
          <p:cNvSpPr>
            <a:spLocks noGrp="1"/>
          </p:cNvSpPr>
          <p:nvPr>
            <p:ph idx="1"/>
          </p:nvPr>
        </p:nvSpPr>
        <p:spPr/>
        <p:txBody>
          <a:bodyPr>
            <a:normAutofit fontScale="92500" lnSpcReduction="10000"/>
          </a:bodyPr>
          <a:lstStyle/>
          <a:p>
            <a:pPr marL="0" indent="0" algn="ctr">
              <a:buNone/>
            </a:pPr>
            <a:r>
              <a:rPr lang="es-ES" b="1" dirty="0"/>
              <a:t>¿Por qué surge Kotlin?</a:t>
            </a:r>
          </a:p>
          <a:p>
            <a:pPr algn="l" fontAlgn="base"/>
            <a:r>
              <a:rPr lang="es-ES" b="0" i="0" dirty="0">
                <a:solidFill>
                  <a:srgbClr val="0C0C0C"/>
                </a:solidFill>
                <a:effectLst/>
                <a:latin typeface="Poppins" panose="00000500000000000000" pitchFamily="2" charset="0"/>
              </a:rPr>
              <a:t>Necesitaban un lenguaje que pudiera usarse con toda la base de código que ya tenían (que era Java), pero que a su vez les diera toda la potencia de un lenguaje moderno.</a:t>
            </a:r>
          </a:p>
          <a:p>
            <a:pPr algn="l" fontAlgn="base"/>
            <a:r>
              <a:rPr lang="es-ES" b="0" i="0" dirty="0">
                <a:solidFill>
                  <a:srgbClr val="0C0C0C"/>
                </a:solidFill>
                <a:effectLst/>
                <a:latin typeface="Poppins" panose="00000500000000000000" pitchFamily="2" charset="0"/>
              </a:rPr>
              <a:t>El único lenguaje que encontraron con estas características era Scala, pero se habían encontrado con muchos problemas con los tiempos de compilación: Scala era muy lento.</a:t>
            </a:r>
          </a:p>
          <a:p>
            <a:pPr algn="l" fontAlgn="base"/>
            <a:r>
              <a:rPr lang="es-ES" b="0" i="0" dirty="0">
                <a:solidFill>
                  <a:srgbClr val="0C0C0C"/>
                </a:solidFill>
                <a:effectLst/>
                <a:latin typeface="Poppins" panose="00000500000000000000" pitchFamily="2" charset="0"/>
              </a:rPr>
              <a:t>En 2012 deciden liberar el código fuente para convertirlo en código abierto y que cualquier pudiera participar en su creación.</a:t>
            </a:r>
          </a:p>
          <a:p>
            <a:pPr marL="0" indent="0">
              <a:buNone/>
            </a:pPr>
            <a:endParaRPr lang="es-ES" dirty="0"/>
          </a:p>
        </p:txBody>
      </p:sp>
      <p:sp>
        <p:nvSpPr>
          <p:cNvPr id="4" name="Marcador de número de diapositiva 3">
            <a:extLst>
              <a:ext uri="{FF2B5EF4-FFF2-40B4-BE49-F238E27FC236}">
                <a16:creationId xmlns:a16="http://schemas.microsoft.com/office/drawing/2014/main" id="{58902CBA-0272-DC15-3C32-6BF480518AD1}"/>
              </a:ext>
            </a:extLst>
          </p:cNvPr>
          <p:cNvSpPr>
            <a:spLocks noGrp="1"/>
          </p:cNvSpPr>
          <p:nvPr>
            <p:ph type="sldNum" sz="quarter" idx="12"/>
          </p:nvPr>
        </p:nvSpPr>
        <p:spPr/>
        <p:txBody>
          <a:bodyPr/>
          <a:lstStyle/>
          <a:p>
            <a:pPr rtl="0"/>
            <a:fld id="{D8DA9DAA-006C-4F4B-980E-E3DF019B24E2}" type="slidenum">
              <a:rPr lang="es-ES" noProof="0" smtClean="0"/>
              <a:t>11</a:t>
            </a:fld>
            <a:endParaRPr lang="es-ES" noProof="0"/>
          </a:p>
        </p:txBody>
      </p:sp>
      <p:pic>
        <p:nvPicPr>
          <p:cNvPr id="2050" name="Picture 2" descr="Así se convirtió Kotlin en el lenguaje de referencia para los  desarrolladores en Android">
            <a:extLst>
              <a:ext uri="{FF2B5EF4-FFF2-40B4-BE49-F238E27FC236}">
                <a16:creationId xmlns:a16="http://schemas.microsoft.com/office/drawing/2014/main" id="{FED4306D-646A-C8E0-4F94-362DC6AE4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7292" y="136526"/>
            <a:ext cx="3439583" cy="206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3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1FA8173-69A5-961D-5E19-E1A531528D82}"/>
              </a:ext>
            </a:extLst>
          </p:cNvPr>
          <p:cNvSpPr>
            <a:spLocks noGrp="1"/>
          </p:cNvSpPr>
          <p:nvPr>
            <p:ph type="sldNum" sz="quarter" idx="12"/>
          </p:nvPr>
        </p:nvSpPr>
        <p:spPr/>
        <p:txBody>
          <a:bodyPr/>
          <a:lstStyle/>
          <a:p>
            <a:pPr rtl="0"/>
            <a:fld id="{D8DA9DAA-006C-4F4B-980E-E3DF019B24E2}" type="slidenum">
              <a:rPr lang="es-ES" noProof="0" smtClean="0"/>
              <a:t>12</a:t>
            </a:fld>
            <a:endParaRPr lang="es-ES" noProof="0"/>
          </a:p>
        </p:txBody>
      </p:sp>
      <p:pic>
        <p:nvPicPr>
          <p:cNvPr id="5122" name="Picture 2" descr="Build Your First Android App in Kotlin">
            <a:extLst>
              <a:ext uri="{FF2B5EF4-FFF2-40B4-BE49-F238E27FC236}">
                <a16:creationId xmlns:a16="http://schemas.microsoft.com/office/drawing/2014/main" id="{262E743C-B733-41AB-72DA-ABFC8251C5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83749" y="522287"/>
            <a:ext cx="3270051" cy="58134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ndroid Alert Dialog using Kotlin | DigitalOcean">
            <a:extLst>
              <a:ext uri="{FF2B5EF4-FFF2-40B4-BE49-F238E27FC236}">
                <a16:creationId xmlns:a16="http://schemas.microsoft.com/office/drawing/2014/main" id="{2B34EAC4-E6D8-DE11-896B-46BF8147B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200" y="1357312"/>
            <a:ext cx="670709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91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62C28-08D8-ADBC-4C56-FA86194F9CBD}"/>
              </a:ext>
            </a:extLst>
          </p:cNvPr>
          <p:cNvSpPr>
            <a:spLocks noGrp="1"/>
          </p:cNvSpPr>
          <p:nvPr>
            <p:ph type="title"/>
          </p:nvPr>
        </p:nvSpPr>
        <p:spPr/>
        <p:txBody>
          <a:bodyPr>
            <a:normAutofit fontScale="90000"/>
          </a:bodyPr>
          <a:lstStyle/>
          <a:p>
            <a:r>
              <a:rPr lang="es-ES" dirty="0"/>
              <a:t>IDE’S Kotlin en Android - IntelliJ</a:t>
            </a:r>
          </a:p>
        </p:txBody>
      </p:sp>
      <p:sp>
        <p:nvSpPr>
          <p:cNvPr id="4" name="Marcador de número de diapositiva 3">
            <a:extLst>
              <a:ext uri="{FF2B5EF4-FFF2-40B4-BE49-F238E27FC236}">
                <a16:creationId xmlns:a16="http://schemas.microsoft.com/office/drawing/2014/main" id="{E0B82A58-36CA-E6D2-1C16-4531C21919FA}"/>
              </a:ext>
            </a:extLst>
          </p:cNvPr>
          <p:cNvSpPr>
            <a:spLocks noGrp="1"/>
          </p:cNvSpPr>
          <p:nvPr>
            <p:ph type="sldNum" sz="quarter" idx="12"/>
          </p:nvPr>
        </p:nvSpPr>
        <p:spPr/>
        <p:txBody>
          <a:bodyPr/>
          <a:lstStyle/>
          <a:p>
            <a:pPr rtl="0"/>
            <a:fld id="{D8DA9DAA-006C-4F4B-980E-E3DF019B24E2}" type="slidenum">
              <a:rPr lang="es-ES" noProof="0" smtClean="0"/>
              <a:t>13</a:t>
            </a:fld>
            <a:endParaRPr lang="es-ES" noProof="0"/>
          </a:p>
        </p:txBody>
      </p:sp>
      <p:pic>
        <p:nvPicPr>
          <p:cNvPr id="6146" name="Picture 2" descr="Resultado de imagen de INTELLIJ">
            <a:extLst>
              <a:ext uri="{FF2B5EF4-FFF2-40B4-BE49-F238E27FC236}">
                <a16:creationId xmlns:a16="http://schemas.microsoft.com/office/drawing/2014/main" id="{9784FA3F-AA68-0D3F-0B15-99027213D3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99426" y="1366044"/>
            <a:ext cx="177165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6A4CE0A8-4C58-0F4A-85B5-CD566D771570}"/>
              </a:ext>
            </a:extLst>
          </p:cNvPr>
          <p:cNvPicPr>
            <a:picLocks noChangeAspect="1"/>
          </p:cNvPicPr>
          <p:nvPr/>
        </p:nvPicPr>
        <p:blipFill>
          <a:blip r:embed="rId3"/>
          <a:stretch>
            <a:fillRect/>
          </a:stretch>
        </p:blipFill>
        <p:spPr>
          <a:xfrm>
            <a:off x="838200" y="1366044"/>
            <a:ext cx="9348982" cy="4995862"/>
          </a:xfrm>
          <a:prstGeom prst="rect">
            <a:avLst/>
          </a:prstGeom>
        </p:spPr>
      </p:pic>
    </p:spTree>
    <p:extLst>
      <p:ext uri="{BB962C8B-B14F-4D97-AF65-F5344CB8AC3E}">
        <p14:creationId xmlns:p14="http://schemas.microsoft.com/office/powerpoint/2010/main" val="20873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B2B9D7-7C53-B8E4-F7E9-A1666C159AB1}"/>
              </a:ext>
            </a:extLst>
          </p:cNvPr>
          <p:cNvSpPr>
            <a:spLocks noGrp="1"/>
          </p:cNvSpPr>
          <p:nvPr>
            <p:ph type="title"/>
          </p:nvPr>
        </p:nvSpPr>
        <p:spPr/>
        <p:txBody>
          <a:bodyPr>
            <a:normAutofit fontScale="90000"/>
          </a:bodyPr>
          <a:lstStyle/>
          <a:p>
            <a:r>
              <a:rPr lang="es-ES" dirty="0"/>
              <a:t>IDE’S Kotlin en Android – Android Studio</a:t>
            </a:r>
          </a:p>
        </p:txBody>
      </p:sp>
      <p:sp>
        <p:nvSpPr>
          <p:cNvPr id="4" name="Marcador de número de diapositiva 3">
            <a:extLst>
              <a:ext uri="{FF2B5EF4-FFF2-40B4-BE49-F238E27FC236}">
                <a16:creationId xmlns:a16="http://schemas.microsoft.com/office/drawing/2014/main" id="{7360268D-9545-2815-5FE0-F146F2E44437}"/>
              </a:ext>
            </a:extLst>
          </p:cNvPr>
          <p:cNvSpPr>
            <a:spLocks noGrp="1"/>
          </p:cNvSpPr>
          <p:nvPr>
            <p:ph type="sldNum" sz="quarter" idx="12"/>
          </p:nvPr>
        </p:nvSpPr>
        <p:spPr/>
        <p:txBody>
          <a:bodyPr/>
          <a:lstStyle/>
          <a:p>
            <a:pPr rtl="0"/>
            <a:fld id="{D8DA9DAA-006C-4F4B-980E-E3DF019B24E2}" type="slidenum">
              <a:rPr lang="es-ES" noProof="0" smtClean="0"/>
              <a:t>14</a:t>
            </a:fld>
            <a:endParaRPr lang="es-ES" noProof="0"/>
          </a:p>
        </p:txBody>
      </p:sp>
      <p:pic>
        <p:nvPicPr>
          <p:cNvPr id="7170" name="Picture 2" descr="Qué es Android Studio?: todo sobre la herramienta para desarrolladores">
            <a:extLst>
              <a:ext uri="{FF2B5EF4-FFF2-40B4-BE49-F238E27FC236}">
                <a16:creationId xmlns:a16="http://schemas.microsoft.com/office/drawing/2014/main" id="{365F962E-59EB-6636-02D9-C26A64A7DC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58325" y="837803"/>
            <a:ext cx="2287287" cy="141049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Android Studio: qué es y para qué sirve | AndroidAyuda">
            <a:extLst>
              <a:ext uri="{FF2B5EF4-FFF2-40B4-BE49-F238E27FC236}">
                <a16:creationId xmlns:a16="http://schemas.microsoft.com/office/drawing/2014/main" id="{61D9C2F0-7FC5-3A5E-E8B4-C6E89B818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364" y="1543050"/>
            <a:ext cx="8974667"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2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1159C1C-03DD-2FA7-02FF-A792C044C979}"/>
              </a:ext>
            </a:extLst>
          </p:cNvPr>
          <p:cNvSpPr>
            <a:spLocks noGrp="1"/>
          </p:cNvSpPr>
          <p:nvPr>
            <p:ph type="ctrTitle"/>
          </p:nvPr>
        </p:nvSpPr>
        <p:spPr>
          <a:xfrm>
            <a:off x="1298448" y="594360"/>
            <a:ext cx="6272784" cy="2843784"/>
          </a:xfrm>
        </p:spPr>
        <p:txBody>
          <a:bodyPr/>
          <a:lstStyle/>
          <a:p>
            <a:r>
              <a:rPr lang="en-US" dirty="0"/>
              <a:t>¡GRACIAS!</a:t>
            </a:r>
          </a:p>
        </p:txBody>
      </p:sp>
      <p:sp>
        <p:nvSpPr>
          <p:cNvPr id="11" name="Subtitle 2">
            <a:extLst>
              <a:ext uri="{FF2B5EF4-FFF2-40B4-BE49-F238E27FC236}">
                <a16:creationId xmlns:a16="http://schemas.microsoft.com/office/drawing/2014/main" id="{FB13DE17-AB0D-54A7-DD8A-E1C49C8354FC}"/>
              </a:ext>
            </a:extLst>
          </p:cNvPr>
          <p:cNvSpPr>
            <a:spLocks noGrp="1"/>
          </p:cNvSpPr>
          <p:nvPr>
            <p:ph type="subTitle" idx="1"/>
          </p:nvPr>
        </p:nvSpPr>
        <p:spPr>
          <a:xfrm>
            <a:off x="5641848" y="4700016"/>
            <a:ext cx="5093208" cy="1197864"/>
          </a:xfrm>
        </p:spPr>
        <p:txBody>
          <a:bodyPr/>
          <a:lstStyle/>
          <a:p>
            <a:r>
              <a:rPr lang="en-US" dirty="0"/>
              <a:t>DANIEL RODRÍGUEZ FERNÁNDEZ</a:t>
            </a:r>
          </a:p>
          <a:p>
            <a:r>
              <a:rPr lang="en-US" dirty="0"/>
              <a:t>2DAM</a:t>
            </a:r>
          </a:p>
          <a:p>
            <a:r>
              <a:rPr lang="en-US" dirty="0"/>
              <a:t>16/09/2022</a:t>
            </a:r>
          </a:p>
        </p:txBody>
      </p:sp>
      <p:sp>
        <p:nvSpPr>
          <p:cNvPr id="4" name="Marcador de número de diapositiva 3" hidden="1">
            <a:extLst>
              <a:ext uri="{FF2B5EF4-FFF2-40B4-BE49-F238E27FC236}">
                <a16:creationId xmlns:a16="http://schemas.microsoft.com/office/drawing/2014/main" id="{AF5747E9-C112-A720-8767-4AAC4BA4799C}"/>
              </a:ext>
            </a:extLst>
          </p:cNvPr>
          <p:cNvSpPr>
            <a:spLocks noGrp="1"/>
          </p:cNvSpPr>
          <p:nvPr>
            <p:ph type="sldNum" sz="quarter" idx="4294967295"/>
          </p:nvPr>
        </p:nvSpPr>
        <p:spPr>
          <a:xfrm>
            <a:off x="8610600" y="6356350"/>
            <a:ext cx="2743200" cy="365125"/>
          </a:xfrm>
        </p:spPr>
        <p:txBody>
          <a:bodyPr/>
          <a:lstStyle/>
          <a:p>
            <a:pPr rtl="0">
              <a:spcAft>
                <a:spcPts val="600"/>
              </a:spcAft>
            </a:pPr>
            <a:fld id="{D8DA9DAA-006C-4F4B-980E-E3DF019B24E2}" type="slidenum">
              <a:rPr lang="es-ES" noProof="0" smtClean="0"/>
              <a:pPr rtl="0">
                <a:spcAft>
                  <a:spcPts val="600"/>
                </a:spcAft>
              </a:pPr>
              <a:t>15</a:t>
            </a:fld>
            <a:endParaRPr lang="es-ES" noProof="0"/>
          </a:p>
        </p:txBody>
      </p:sp>
    </p:spTree>
    <p:extLst>
      <p:ext uri="{BB962C8B-B14F-4D97-AF65-F5344CB8AC3E}">
        <p14:creationId xmlns:p14="http://schemas.microsoft.com/office/powerpoint/2010/main" val="125316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DDBBC93-70DF-4E4E-98E3-08124185AB18}"/>
              </a:ext>
            </a:extLst>
          </p:cNvPr>
          <p:cNvSpPr>
            <a:spLocks noGrp="1"/>
          </p:cNvSpPr>
          <p:nvPr>
            <p:ph type="title"/>
          </p:nvPr>
        </p:nvSpPr>
        <p:spPr>
          <a:xfrm>
            <a:off x="576072" y="365125"/>
            <a:ext cx="10771632" cy="1325563"/>
          </a:xfrm>
        </p:spPr>
        <p:txBody>
          <a:bodyPr rtlCol="0" anchor="ctr">
            <a:normAutofit/>
          </a:bodyPr>
          <a:lstStyle/>
          <a:p>
            <a:pPr rtl="0"/>
            <a:r>
              <a:rPr lang="es-ES" b="1" cap="all" spc="400" dirty="0"/>
              <a:t>Contenidos:</a:t>
            </a:r>
            <a:endParaRPr lang="es-ES" dirty="0"/>
          </a:p>
        </p:txBody>
      </p:sp>
      <p:sp>
        <p:nvSpPr>
          <p:cNvPr id="4" name="Marcador de texto 3">
            <a:extLst>
              <a:ext uri="{FF2B5EF4-FFF2-40B4-BE49-F238E27FC236}">
                <a16:creationId xmlns:a16="http://schemas.microsoft.com/office/drawing/2014/main" id="{65DE74E9-AA78-46C1-845A-0B72FA8AF35E}"/>
              </a:ext>
            </a:extLst>
          </p:cNvPr>
          <p:cNvSpPr>
            <a:spLocks noGrp="1"/>
          </p:cNvSpPr>
          <p:nvPr>
            <p:ph idx="1"/>
          </p:nvPr>
        </p:nvSpPr>
        <p:spPr>
          <a:xfrm>
            <a:off x="576072" y="1825625"/>
            <a:ext cx="10771632" cy="4351338"/>
          </a:xfrm>
        </p:spPr>
        <p:txBody>
          <a:bodyPr rtlCol="0">
            <a:normAutofit/>
          </a:bodyPr>
          <a:lstStyle/>
          <a:p>
            <a:pPr rtl="0"/>
            <a:r>
              <a:rPr lang="es-ES" dirty="0"/>
              <a:t>Introducción</a:t>
            </a:r>
          </a:p>
          <a:p>
            <a:pPr rtl="0"/>
            <a:r>
              <a:rPr lang="es-ES" dirty="0"/>
              <a:t>Swift</a:t>
            </a:r>
          </a:p>
          <a:p>
            <a:pPr rtl="0"/>
            <a:r>
              <a:rPr lang="es-ES" dirty="0"/>
              <a:t>Java</a:t>
            </a:r>
          </a:p>
          <a:p>
            <a:pPr rtl="0"/>
            <a:r>
              <a:rPr lang="es-ES" dirty="0"/>
              <a:t>Kotlin</a:t>
            </a:r>
          </a:p>
          <a:p>
            <a:pPr rtl="0"/>
            <a:r>
              <a:rPr lang="es-ES" dirty="0" err="1"/>
              <a:t>IDE’s</a:t>
            </a:r>
            <a:endParaRPr lang="es-ES" dirty="0"/>
          </a:p>
        </p:txBody>
      </p:sp>
      <p:sp>
        <p:nvSpPr>
          <p:cNvPr id="14" name="Date Placeholder 3">
            <a:extLst>
              <a:ext uri="{FF2B5EF4-FFF2-40B4-BE49-F238E27FC236}">
                <a16:creationId xmlns:a16="http://schemas.microsoft.com/office/drawing/2014/main" id="{3C28CE09-A190-51B4-ABB7-A9CD486E0A3C}"/>
              </a:ext>
            </a:extLst>
          </p:cNvPr>
          <p:cNvSpPr>
            <a:spLocks noGrp="1"/>
          </p:cNvSpPr>
          <p:nvPr>
            <p:ph type="dt" sz="half" idx="10"/>
          </p:nvPr>
        </p:nvSpPr>
        <p:spPr>
          <a:xfrm>
            <a:off x="658368" y="6356350"/>
            <a:ext cx="2743200" cy="365125"/>
          </a:xfrm>
        </p:spPr>
        <p:txBody>
          <a:bodyPr/>
          <a:lstStyle/>
          <a:p>
            <a:pPr rtl="0">
              <a:spcAft>
                <a:spcPts val="600"/>
              </a:spcAft>
            </a:pPr>
            <a:r>
              <a:rPr lang="es-ES" noProof="0" dirty="0"/>
              <a:t>16/09/2022</a:t>
            </a:r>
          </a:p>
        </p:txBody>
      </p:sp>
      <p:sp>
        <p:nvSpPr>
          <p:cNvPr id="8" name="Marcador de pie de página 7">
            <a:extLst>
              <a:ext uri="{FF2B5EF4-FFF2-40B4-BE49-F238E27FC236}">
                <a16:creationId xmlns:a16="http://schemas.microsoft.com/office/drawing/2014/main" id="{AEEDFC2F-FF0A-4EC9-A0BB-0AA2B1E6BA4A}"/>
              </a:ext>
            </a:extLst>
          </p:cNvPr>
          <p:cNvSpPr>
            <a:spLocks noGrp="1"/>
          </p:cNvSpPr>
          <p:nvPr>
            <p:ph type="ftr" sz="quarter" idx="11"/>
          </p:nvPr>
        </p:nvSpPr>
        <p:spPr>
          <a:xfrm>
            <a:off x="8503920" y="841248"/>
            <a:ext cx="3630168" cy="365125"/>
          </a:xfrm>
        </p:spPr>
        <p:txBody>
          <a:bodyPr rtlCol="0" anchor="ctr">
            <a:normAutofit/>
          </a:bodyPr>
          <a:lstStyle/>
          <a:p>
            <a:pPr rtl="0">
              <a:spcAft>
                <a:spcPts val="600"/>
              </a:spcAft>
            </a:pPr>
            <a:r>
              <a:rPr lang="es-ES" dirty="0"/>
              <a:t>LENGUAJES DE PROGRAMACIÓN</a:t>
            </a:r>
          </a:p>
        </p:txBody>
      </p:sp>
      <p:sp>
        <p:nvSpPr>
          <p:cNvPr id="9" name="Marcador de número de diapositiva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es-ES" smtClean="0"/>
              <a:pPr rtl="0">
                <a:spcAft>
                  <a:spcPts val="600"/>
                </a:spcAft>
              </a:pPr>
              <a:t>2</a:t>
            </a:fld>
            <a:endParaRPr lang="es-ES"/>
          </a:p>
        </p:txBody>
      </p:sp>
      <p:sp>
        <p:nvSpPr>
          <p:cNvPr id="7" name="Marcador de fecha 6" hidden="1">
            <a:extLst>
              <a:ext uri="{FF2B5EF4-FFF2-40B4-BE49-F238E27FC236}">
                <a16:creationId xmlns:a16="http://schemas.microsoft.com/office/drawing/2014/main" id="{05C25F72-F9A7-42F9-9720-0801ED77D4D1}"/>
              </a:ext>
            </a:extLst>
          </p:cNvPr>
          <p:cNvSpPr>
            <a:spLocks noGrp="1"/>
          </p:cNvSpPr>
          <p:nvPr>
            <p:ph type="dt" sz="half" idx="4294967295"/>
          </p:nvPr>
        </p:nvSpPr>
        <p:spPr>
          <a:xfrm>
            <a:off x="658368" y="201168"/>
            <a:ext cx="2743200" cy="365125"/>
          </a:xfrm>
        </p:spPr>
        <p:txBody>
          <a:bodyPr rtlCol="0"/>
          <a:lstStyle/>
          <a:p>
            <a:pPr rtl="0">
              <a:spcAft>
                <a:spcPts val="600"/>
              </a:spcAft>
            </a:pPr>
            <a:r>
              <a:rPr lang="es-ES" dirty="0"/>
              <a:t>16/09/2022</a:t>
            </a:r>
            <a:endParaRPr lang="es-ES"/>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15FF41-AFA4-4D25-AB42-AB034F4B4FEC}"/>
              </a:ext>
            </a:extLst>
          </p:cNvPr>
          <p:cNvSpPr>
            <a:spLocks noGrp="1"/>
          </p:cNvSpPr>
          <p:nvPr>
            <p:ph type="title"/>
          </p:nvPr>
        </p:nvSpPr>
        <p:spPr>
          <a:xfrm>
            <a:off x="838200" y="986917"/>
            <a:ext cx="6190488" cy="1179576"/>
          </a:xfrm>
        </p:spPr>
        <p:txBody>
          <a:bodyPr rtlCol="0"/>
          <a:lstStyle/>
          <a:p>
            <a:pPr rtl="0"/>
            <a:r>
              <a:rPr lang="es-ES" sz="5400" dirty="0"/>
              <a:t>Introducción</a:t>
            </a:r>
            <a:endParaRPr lang="es-ES" dirty="0"/>
          </a:p>
        </p:txBody>
      </p:sp>
      <p:sp>
        <p:nvSpPr>
          <p:cNvPr id="4" name="Marcador de contenido 3">
            <a:extLst>
              <a:ext uri="{FF2B5EF4-FFF2-40B4-BE49-F238E27FC236}">
                <a16:creationId xmlns:a16="http://schemas.microsoft.com/office/drawing/2014/main" id="{B0881FA9-F3B0-4912-B0E1-352094195C30}"/>
              </a:ext>
            </a:extLst>
          </p:cNvPr>
          <p:cNvSpPr>
            <a:spLocks noGrp="1"/>
          </p:cNvSpPr>
          <p:nvPr>
            <p:ph idx="1"/>
          </p:nvPr>
        </p:nvSpPr>
        <p:spPr>
          <a:xfrm>
            <a:off x="850391" y="2308194"/>
            <a:ext cx="10264451" cy="3864006"/>
          </a:xfrm>
        </p:spPr>
        <p:txBody>
          <a:bodyPr rtlCol="0">
            <a:normAutofit fontScale="62500" lnSpcReduction="20000"/>
          </a:bodyPr>
          <a:lstStyle/>
          <a:p>
            <a:pPr algn="l"/>
            <a:r>
              <a:rPr lang="es-ES" sz="2500" b="0" i="0" dirty="0">
                <a:solidFill>
                  <a:srgbClr val="333333"/>
                </a:solidFill>
                <a:effectLst/>
                <a:latin typeface="Lato" panose="020F0502020204030203" pitchFamily="34" charset="0"/>
              </a:rPr>
              <a:t>Es el conjunto de instrucciones a través del cual los humanos interactúan con las computadoras. Un lenguaje de programación nos permite comunicarnos con las computadoras a través de algoritmos e instrucciones escritas en una sintaxis que la computadora entiende e interpreta en lenguaje de máquina.</a:t>
            </a:r>
          </a:p>
          <a:p>
            <a:pPr algn="l"/>
            <a:r>
              <a:rPr lang="es-ES" sz="2500" b="0" i="0" dirty="0">
                <a:solidFill>
                  <a:srgbClr val="333333"/>
                </a:solidFill>
                <a:effectLst/>
                <a:latin typeface="Lato" panose="020F0502020204030203" pitchFamily="34" charset="0"/>
              </a:rPr>
              <a:t>Los lenguajes de programación permiten a las computadoras procesar de forma rápida y eficientemente grandes y complejas cantidades de información. Por ejemplo, si a una persona se le da una lista de números aleatorios que van de uno a diez mil y se le pide que los coloque en orden ascendente, es probable que tome una cantidad considerable de tiempo e incluya algunos errores, mientras que si le das la misma instrucción a una computadora utilizando un lenguaje de programación, podrás obtener la respuesta en unos cuantos segundos y sin errores.</a:t>
            </a:r>
          </a:p>
          <a:p>
            <a:pPr algn="l"/>
            <a:r>
              <a:rPr lang="es-ES" sz="2500" b="0" i="0" dirty="0">
                <a:solidFill>
                  <a:srgbClr val="333333"/>
                </a:solidFill>
                <a:effectLst/>
                <a:latin typeface="Lato" panose="020F0502020204030203" pitchFamily="34" charset="0"/>
              </a:rPr>
              <a:t>Existen docenas de lenguajes de programación utilizados en la industria hoy en día. Algunos lenguajes de programación populares incluyen C++, C#, Visual Basic, </a:t>
            </a:r>
            <a:r>
              <a:rPr lang="es-ES" sz="2500" b="0" i="0" dirty="0" err="1">
                <a:solidFill>
                  <a:srgbClr val="333333"/>
                </a:solidFill>
                <a:effectLst/>
                <a:latin typeface="Lato" panose="020F0502020204030203" pitchFamily="34" charset="0"/>
              </a:rPr>
              <a:t>Go</a:t>
            </a:r>
            <a:r>
              <a:rPr lang="es-ES" sz="2500" b="0" i="0" dirty="0">
                <a:solidFill>
                  <a:srgbClr val="333333"/>
                </a:solidFill>
                <a:effectLst/>
                <a:latin typeface="Lato" panose="020F0502020204030203" pitchFamily="34" charset="0"/>
              </a:rPr>
              <a:t>, Ruby, JavaScript, Java, Kotlin y Python, por mencionar algunos. Cuando piensas en un lenguaje de programación, tal como en la analogía que hicimos antes, puedes compararlo con los lenguajes que utilizamos para comunicarnos porque comparten muchas características similares.</a:t>
            </a:r>
          </a:p>
          <a:p>
            <a:pPr rtl="0"/>
            <a:endParaRPr lang="es-ES" dirty="0"/>
          </a:p>
        </p:txBody>
      </p:sp>
      <p:sp>
        <p:nvSpPr>
          <p:cNvPr id="9" name="Marcador de fecha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es-ES" dirty="0"/>
              <a:t>16/09/2022</a:t>
            </a:r>
          </a:p>
        </p:txBody>
      </p:sp>
      <p:sp>
        <p:nvSpPr>
          <p:cNvPr id="10" name="Marcador de pie de página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es-ES" dirty="0"/>
              <a:t>LENGUAJES DE PROGRAMACIÓN</a:t>
            </a:r>
          </a:p>
        </p:txBody>
      </p:sp>
      <p:sp>
        <p:nvSpPr>
          <p:cNvPr id="11" name="Marcador de número de diapositiva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es-ES" smtClean="0"/>
              <a:pPr/>
              <a:t>3</a:t>
            </a:fld>
            <a:endParaRPr lang="es-ES"/>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9E483A-1856-B517-CCF8-1E370199B0F2}"/>
              </a:ext>
            </a:extLst>
          </p:cNvPr>
          <p:cNvSpPr>
            <a:spLocks noGrp="1"/>
          </p:cNvSpPr>
          <p:nvPr>
            <p:ph idx="1"/>
          </p:nvPr>
        </p:nvSpPr>
        <p:spPr/>
        <p:txBody>
          <a:bodyPr/>
          <a:lstStyle/>
          <a:p>
            <a:pPr marL="0" indent="0" algn="ctr">
              <a:buNone/>
            </a:pPr>
            <a:r>
              <a:rPr lang="es-ES" sz="4000" b="1" dirty="0"/>
              <a:t>¿Qué es Swift?</a:t>
            </a:r>
          </a:p>
          <a:p>
            <a:endParaRPr lang="es-ES" dirty="0"/>
          </a:p>
          <a:p>
            <a:pPr marL="0" indent="0">
              <a:buNone/>
            </a:pPr>
            <a:r>
              <a:rPr lang="es-ES" dirty="0"/>
              <a:t>Swift es un lenguaje de programación multiparadigma creado por Apple enfocado en el desarrollo de aplicaciones para iOS y macOS.</a:t>
            </a:r>
          </a:p>
          <a:p>
            <a:endParaRPr lang="es-ES" dirty="0"/>
          </a:p>
        </p:txBody>
      </p:sp>
      <p:sp>
        <p:nvSpPr>
          <p:cNvPr id="4" name="Marcador de número de diapositiva 3">
            <a:extLst>
              <a:ext uri="{FF2B5EF4-FFF2-40B4-BE49-F238E27FC236}">
                <a16:creationId xmlns:a16="http://schemas.microsoft.com/office/drawing/2014/main" id="{2341A9D3-6194-7DA1-8471-8A2779E9835A}"/>
              </a:ext>
            </a:extLst>
          </p:cNvPr>
          <p:cNvSpPr>
            <a:spLocks noGrp="1"/>
          </p:cNvSpPr>
          <p:nvPr>
            <p:ph type="sldNum" sz="quarter" idx="12"/>
          </p:nvPr>
        </p:nvSpPr>
        <p:spPr/>
        <p:txBody>
          <a:bodyPr/>
          <a:lstStyle/>
          <a:p>
            <a:pPr rtl="0"/>
            <a:fld id="{D8DA9DAA-006C-4F4B-980E-E3DF019B24E2}" type="slidenum">
              <a:rPr lang="es-ES" noProof="0" smtClean="0"/>
              <a:t>4</a:t>
            </a:fld>
            <a:endParaRPr lang="es-ES" noProof="0"/>
          </a:p>
        </p:txBody>
      </p:sp>
      <p:pic>
        <p:nvPicPr>
          <p:cNvPr id="6" name="Imagen 5">
            <a:extLst>
              <a:ext uri="{FF2B5EF4-FFF2-40B4-BE49-F238E27FC236}">
                <a16:creationId xmlns:a16="http://schemas.microsoft.com/office/drawing/2014/main" id="{2EB537CF-EA74-380F-102D-D0DE4D298C06}"/>
              </a:ext>
            </a:extLst>
          </p:cNvPr>
          <p:cNvPicPr>
            <a:picLocks noChangeAspect="1"/>
          </p:cNvPicPr>
          <p:nvPr/>
        </p:nvPicPr>
        <p:blipFill>
          <a:blip r:embed="rId2"/>
          <a:stretch>
            <a:fillRect/>
          </a:stretch>
        </p:blipFill>
        <p:spPr>
          <a:xfrm>
            <a:off x="4710092" y="494606"/>
            <a:ext cx="2771815" cy="858660"/>
          </a:xfrm>
          <a:prstGeom prst="rect">
            <a:avLst/>
          </a:prstGeom>
        </p:spPr>
      </p:pic>
    </p:spTree>
    <p:extLst>
      <p:ext uri="{BB962C8B-B14F-4D97-AF65-F5344CB8AC3E}">
        <p14:creationId xmlns:p14="http://schemas.microsoft.com/office/powerpoint/2010/main" val="115721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1F759BA-6D85-F9D1-69E3-745FE133DFEF}"/>
              </a:ext>
            </a:extLst>
          </p:cNvPr>
          <p:cNvSpPr>
            <a:spLocks noGrp="1"/>
          </p:cNvSpPr>
          <p:nvPr>
            <p:ph type="sldNum" sz="quarter" idx="12"/>
          </p:nvPr>
        </p:nvSpPr>
        <p:spPr/>
        <p:txBody>
          <a:bodyPr/>
          <a:lstStyle/>
          <a:p>
            <a:pPr rtl="0"/>
            <a:fld id="{D8DA9DAA-006C-4F4B-980E-E3DF019B24E2}" type="slidenum">
              <a:rPr lang="es-ES" noProof="0" smtClean="0"/>
              <a:t>5</a:t>
            </a:fld>
            <a:endParaRPr lang="es-ES" noProof="0"/>
          </a:p>
        </p:txBody>
      </p:sp>
      <p:pic>
        <p:nvPicPr>
          <p:cNvPr id="3074" name="Picture 2" descr="Pros and Cons of Swift Programming Language | AltexSoft">
            <a:extLst>
              <a:ext uri="{FF2B5EF4-FFF2-40B4-BE49-F238E27FC236}">
                <a16:creationId xmlns:a16="http://schemas.microsoft.com/office/drawing/2014/main" id="{01F10B0C-2545-4E5B-6964-C0C12F8556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0605" y="1483219"/>
            <a:ext cx="5536734" cy="35269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grega un mapa a tu app para iOS con SwiftUI (Swift)">
            <a:extLst>
              <a:ext uri="{FF2B5EF4-FFF2-40B4-BE49-F238E27FC236}">
                <a16:creationId xmlns:a16="http://schemas.microsoft.com/office/drawing/2014/main" id="{07657D8B-F7B9-B63C-869F-904EBE30E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2053" y="212725"/>
            <a:ext cx="3036260" cy="61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72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8C491B-26DE-3B0B-A994-9D960329395C}"/>
              </a:ext>
            </a:extLst>
          </p:cNvPr>
          <p:cNvSpPr>
            <a:spLocks noGrp="1"/>
          </p:cNvSpPr>
          <p:nvPr>
            <p:ph idx="1"/>
          </p:nvPr>
        </p:nvSpPr>
        <p:spPr/>
        <p:txBody>
          <a:bodyPr/>
          <a:lstStyle/>
          <a:p>
            <a:pPr marL="0" indent="0" algn="ctr">
              <a:buNone/>
            </a:pPr>
            <a:r>
              <a:rPr lang="es-ES" b="1" dirty="0"/>
              <a:t>¿Qué es Java?</a:t>
            </a:r>
          </a:p>
          <a:p>
            <a:pPr marL="0" indent="0">
              <a:buNone/>
            </a:pPr>
            <a:r>
              <a:rPr lang="es-ES" dirty="0"/>
              <a:t>Java es un lenguaje de programación y una plataforma informática que fue comercializada por primera vez en 1995 por </a:t>
            </a:r>
            <a:r>
              <a:rPr lang="es-ES" dirty="0" err="1"/>
              <a:t>Sun</a:t>
            </a:r>
            <a:r>
              <a:rPr lang="es-ES" dirty="0"/>
              <a:t> Microsystems. Hay muchas aplicaciones y sitios web que no funcionarán, probablemente, a menos que tengan Java instalado, y cada día se crean más. Java es rápido, seguro y fiable.</a:t>
            </a:r>
          </a:p>
        </p:txBody>
      </p:sp>
      <p:sp>
        <p:nvSpPr>
          <p:cNvPr id="4" name="Marcador de número de diapositiva 3">
            <a:extLst>
              <a:ext uri="{FF2B5EF4-FFF2-40B4-BE49-F238E27FC236}">
                <a16:creationId xmlns:a16="http://schemas.microsoft.com/office/drawing/2014/main" id="{092C563C-EC82-1DB8-2EC6-565E0447A2B8}"/>
              </a:ext>
            </a:extLst>
          </p:cNvPr>
          <p:cNvSpPr>
            <a:spLocks noGrp="1"/>
          </p:cNvSpPr>
          <p:nvPr>
            <p:ph type="sldNum" sz="quarter" idx="12"/>
          </p:nvPr>
        </p:nvSpPr>
        <p:spPr/>
        <p:txBody>
          <a:bodyPr/>
          <a:lstStyle/>
          <a:p>
            <a:pPr rtl="0"/>
            <a:fld id="{D8DA9DAA-006C-4F4B-980E-E3DF019B24E2}" type="slidenum">
              <a:rPr lang="es-ES" noProof="0" smtClean="0"/>
              <a:t>6</a:t>
            </a:fld>
            <a:endParaRPr lang="es-ES" noProof="0"/>
          </a:p>
        </p:txBody>
      </p:sp>
      <p:pic>
        <p:nvPicPr>
          <p:cNvPr id="8" name="Picture 8" descr="Java For Android | raywenderlich.com">
            <a:extLst>
              <a:ext uri="{FF2B5EF4-FFF2-40B4-BE49-F238E27FC236}">
                <a16:creationId xmlns:a16="http://schemas.microsoft.com/office/drawing/2014/main" id="{24C57FB7-9513-C70C-BE4B-4678A1144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9137" y="96049"/>
            <a:ext cx="1913726" cy="191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9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380E1DB-8214-C593-F8AA-8C32D5A7CB28}"/>
              </a:ext>
            </a:extLst>
          </p:cNvPr>
          <p:cNvSpPr>
            <a:spLocks noGrp="1"/>
          </p:cNvSpPr>
          <p:nvPr>
            <p:ph type="sldNum" sz="quarter" idx="12"/>
          </p:nvPr>
        </p:nvSpPr>
        <p:spPr/>
        <p:txBody>
          <a:bodyPr/>
          <a:lstStyle/>
          <a:p>
            <a:pPr rtl="0"/>
            <a:fld id="{D8DA9DAA-006C-4F4B-980E-E3DF019B24E2}" type="slidenum">
              <a:rPr lang="es-ES" noProof="0" smtClean="0"/>
              <a:t>7</a:t>
            </a:fld>
            <a:endParaRPr lang="es-ES" noProof="0"/>
          </a:p>
        </p:txBody>
      </p:sp>
      <p:pic>
        <p:nvPicPr>
          <p:cNvPr id="4098" name="Picture 2" descr="Android Simple List Java Code">
            <a:extLst>
              <a:ext uri="{FF2B5EF4-FFF2-40B4-BE49-F238E27FC236}">
                <a16:creationId xmlns:a16="http://schemas.microsoft.com/office/drawing/2014/main" id="{E79461E3-0CA2-7F18-9AFC-2C2A20D3A5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7762" y="1871662"/>
            <a:ext cx="3914775" cy="31146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uild Your First Android App in Java">
            <a:extLst>
              <a:ext uri="{FF2B5EF4-FFF2-40B4-BE49-F238E27FC236}">
                <a16:creationId xmlns:a16="http://schemas.microsoft.com/office/drawing/2014/main" id="{1F88E482-9545-246F-0D8C-0743FE6B9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688" y="-1"/>
            <a:ext cx="3857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50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31751ED-C5AE-5258-90FF-BEFBDC9988B6}"/>
              </a:ext>
            </a:extLst>
          </p:cNvPr>
          <p:cNvSpPr>
            <a:spLocks noGrp="1"/>
          </p:cNvSpPr>
          <p:nvPr>
            <p:ph idx="1"/>
          </p:nvPr>
        </p:nvSpPr>
        <p:spPr/>
        <p:txBody>
          <a:bodyPr/>
          <a:lstStyle/>
          <a:p>
            <a:pPr marL="0" indent="0" algn="ctr">
              <a:buNone/>
            </a:pPr>
            <a:r>
              <a:rPr lang="es-ES" b="1" dirty="0"/>
              <a:t>¿Qué es Kotlin?</a:t>
            </a:r>
          </a:p>
          <a:p>
            <a:pPr marL="0" indent="0">
              <a:buNone/>
            </a:pPr>
            <a:r>
              <a:rPr lang="es-ES" dirty="0"/>
              <a:t>Kotlin es un lenguaje de programación de código abierto creado por </a:t>
            </a:r>
            <a:r>
              <a:rPr lang="es-ES" dirty="0" err="1"/>
              <a:t>JetBrains</a:t>
            </a:r>
            <a:r>
              <a:rPr lang="es-ES" dirty="0"/>
              <a:t> que se ha popularizado gracias a que se puede utilizar para programar aplicaciones Android.</a:t>
            </a:r>
          </a:p>
          <a:p>
            <a:pPr marL="0" indent="0">
              <a:buNone/>
            </a:pPr>
            <a:endParaRPr lang="es-ES" dirty="0"/>
          </a:p>
          <a:p>
            <a:pPr marL="0" indent="0" algn="ctr">
              <a:buNone/>
            </a:pPr>
            <a:endParaRPr lang="es-ES" b="1" dirty="0"/>
          </a:p>
        </p:txBody>
      </p:sp>
      <p:sp>
        <p:nvSpPr>
          <p:cNvPr id="4" name="Marcador de número de diapositiva 3">
            <a:extLst>
              <a:ext uri="{FF2B5EF4-FFF2-40B4-BE49-F238E27FC236}">
                <a16:creationId xmlns:a16="http://schemas.microsoft.com/office/drawing/2014/main" id="{220CE7A9-2E77-51F7-B6CC-9BCB4EEEE4F0}"/>
              </a:ext>
            </a:extLst>
          </p:cNvPr>
          <p:cNvSpPr>
            <a:spLocks noGrp="1"/>
          </p:cNvSpPr>
          <p:nvPr>
            <p:ph type="sldNum" sz="quarter" idx="12"/>
          </p:nvPr>
        </p:nvSpPr>
        <p:spPr/>
        <p:txBody>
          <a:bodyPr/>
          <a:lstStyle/>
          <a:p>
            <a:pPr rtl="0"/>
            <a:fld id="{D8DA9DAA-006C-4F4B-980E-E3DF019B24E2}" type="slidenum">
              <a:rPr lang="es-ES" noProof="0" smtClean="0"/>
              <a:t>8</a:t>
            </a:fld>
            <a:endParaRPr lang="es-ES" noProof="0"/>
          </a:p>
        </p:txBody>
      </p:sp>
      <p:pic>
        <p:nvPicPr>
          <p:cNvPr id="5" name="Picture 6" descr="Kotlin For Android: An Introduction | raywenderlich.com">
            <a:extLst>
              <a:ext uri="{FF2B5EF4-FFF2-40B4-BE49-F238E27FC236}">
                <a16:creationId xmlns:a16="http://schemas.microsoft.com/office/drawing/2014/main" id="{6B8156B9-2808-3117-1BD0-1562F7FFE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434" y="74494"/>
            <a:ext cx="1751131" cy="175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20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4CF5224-9DCA-8B32-19B4-38F83314046E}"/>
              </a:ext>
            </a:extLst>
          </p:cNvPr>
          <p:cNvSpPr>
            <a:spLocks noGrp="1"/>
          </p:cNvSpPr>
          <p:nvPr>
            <p:ph idx="4294967295"/>
          </p:nvPr>
        </p:nvSpPr>
        <p:spPr>
          <a:xfrm>
            <a:off x="838200" y="390525"/>
            <a:ext cx="10515600" cy="5786438"/>
          </a:xfrm>
        </p:spPr>
        <p:txBody>
          <a:bodyPr/>
          <a:lstStyle/>
          <a:p>
            <a:pPr marL="0" indent="0">
              <a:buNone/>
            </a:pPr>
            <a:endParaRPr lang="es-ES" b="0" i="0" dirty="0">
              <a:solidFill>
                <a:srgbClr val="0C0C0C"/>
              </a:solidFill>
              <a:effectLst/>
              <a:latin typeface="Poppins" panose="00000500000000000000" pitchFamily="2" charset="0"/>
            </a:endParaRPr>
          </a:p>
          <a:p>
            <a:pPr marL="0" indent="0" algn="ctr">
              <a:buNone/>
            </a:pPr>
            <a:r>
              <a:rPr lang="es-ES" b="1" dirty="0">
                <a:solidFill>
                  <a:srgbClr val="0C0C0C"/>
                </a:solidFill>
                <a:latin typeface="Poppins" panose="00000500000000000000" pitchFamily="2" charset="0"/>
              </a:rPr>
              <a:t>¿Cuándo se creo Kotlin?</a:t>
            </a:r>
          </a:p>
          <a:p>
            <a:pPr marL="0" indent="0">
              <a:buNone/>
            </a:pPr>
            <a:endParaRPr lang="es-ES" b="0" i="0" dirty="0">
              <a:solidFill>
                <a:srgbClr val="0C0C0C"/>
              </a:solidFill>
              <a:effectLst/>
              <a:latin typeface="Poppins" panose="00000500000000000000" pitchFamily="2" charset="0"/>
            </a:endParaRPr>
          </a:p>
          <a:p>
            <a:pPr marL="0" indent="0">
              <a:buNone/>
            </a:pPr>
            <a:endParaRPr lang="es-ES" dirty="0">
              <a:solidFill>
                <a:srgbClr val="0C0C0C"/>
              </a:solidFill>
              <a:latin typeface="Poppins" panose="00000500000000000000" pitchFamily="2" charset="0"/>
            </a:endParaRPr>
          </a:p>
          <a:p>
            <a:pPr marL="0" indent="0">
              <a:buNone/>
            </a:pPr>
            <a:endParaRPr lang="es-ES" b="0" i="0" dirty="0">
              <a:solidFill>
                <a:srgbClr val="0C0C0C"/>
              </a:solidFill>
              <a:effectLst/>
              <a:latin typeface="Poppins" panose="00000500000000000000" pitchFamily="2" charset="0"/>
            </a:endParaRPr>
          </a:p>
          <a:p>
            <a:pPr marL="0" indent="0">
              <a:buNone/>
            </a:pPr>
            <a:r>
              <a:rPr lang="es-ES" b="0" i="0" dirty="0">
                <a:solidFill>
                  <a:srgbClr val="0C0C0C"/>
                </a:solidFill>
                <a:effectLst/>
                <a:latin typeface="Poppins" panose="00000500000000000000" pitchFamily="2" charset="0"/>
              </a:rPr>
              <a:t>Se creó en 2011 cuando </a:t>
            </a:r>
            <a:r>
              <a:rPr lang="es-ES" b="0" i="0" dirty="0" err="1">
                <a:solidFill>
                  <a:srgbClr val="0C0C0C"/>
                </a:solidFill>
                <a:effectLst/>
                <a:latin typeface="Poppins" panose="00000500000000000000" pitchFamily="2" charset="0"/>
              </a:rPr>
              <a:t>JetBrains</a:t>
            </a:r>
            <a:r>
              <a:rPr lang="es-ES" b="0" i="0" dirty="0">
                <a:solidFill>
                  <a:srgbClr val="0C0C0C"/>
                </a:solidFill>
                <a:effectLst/>
                <a:latin typeface="Poppins" panose="00000500000000000000" pitchFamily="2" charset="0"/>
              </a:rPr>
              <a:t> desveló que estaba trabajando en un lenguaje nuevo.</a:t>
            </a:r>
            <a:endParaRPr lang="es-ES" dirty="0"/>
          </a:p>
        </p:txBody>
      </p:sp>
      <p:sp>
        <p:nvSpPr>
          <p:cNvPr id="4" name="Marcador de número de diapositiva 3">
            <a:extLst>
              <a:ext uri="{FF2B5EF4-FFF2-40B4-BE49-F238E27FC236}">
                <a16:creationId xmlns:a16="http://schemas.microsoft.com/office/drawing/2014/main" id="{441FD8EF-9452-8F4F-9D7E-A88555D7C590}"/>
              </a:ext>
            </a:extLst>
          </p:cNvPr>
          <p:cNvSpPr>
            <a:spLocks noGrp="1"/>
          </p:cNvSpPr>
          <p:nvPr>
            <p:ph type="sldNum" sz="quarter" idx="12"/>
          </p:nvPr>
        </p:nvSpPr>
        <p:spPr/>
        <p:txBody>
          <a:bodyPr/>
          <a:lstStyle/>
          <a:p>
            <a:pPr rtl="0"/>
            <a:fld id="{D8DA9DAA-006C-4F4B-980E-E3DF019B24E2}" type="slidenum">
              <a:rPr lang="es-ES" noProof="0" smtClean="0"/>
              <a:t>9</a:t>
            </a:fld>
            <a:endParaRPr lang="es-ES" noProof="0"/>
          </a:p>
        </p:txBody>
      </p:sp>
      <p:pic>
        <p:nvPicPr>
          <p:cNvPr id="5" name="Picture 6" descr="Kotlin For Android: An Introduction | raywenderlich.com">
            <a:extLst>
              <a:ext uri="{FF2B5EF4-FFF2-40B4-BE49-F238E27FC236}">
                <a16:creationId xmlns:a16="http://schemas.microsoft.com/office/drawing/2014/main" id="{8A43982A-4E8C-0D38-C6F4-5D17C40427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59595" y="4172451"/>
            <a:ext cx="2094205" cy="2094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14229"/>
      </p:ext>
    </p:extLst>
  </p:cSld>
  <p:clrMapOvr>
    <a:masterClrMapping/>
  </p:clrMapOvr>
</p:sld>
</file>

<file path=ppt/theme/theme1.xml><?xml version="1.0" encoding="utf-8"?>
<a:theme xmlns:a="http://schemas.openxmlformats.org/drawingml/2006/main" name="UniversoDeGradiente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3_TF89338750_Win32" id="{E25F22B5-53A1-440F-9B37-5B4A6AFBF982}" vid="{90864C51-0CF7-4B4C-9DB6-59D60EBAC1C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16c05727-aa75-4e4a-9b5f-8a80a1165891"/>
    <ds:schemaRef ds:uri="http://purl.org/dc/dcmitype/"/>
    <ds:schemaRef ds:uri="71af3243-3dd4-4a8d-8c0d-dd76da1f02a5"/>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galaxia</Template>
  <TotalTime>81</TotalTime>
  <Words>553</Words>
  <Application>Microsoft Office PowerPoint</Application>
  <PresentationFormat>Panorámica</PresentationFormat>
  <Paragraphs>63</Paragraphs>
  <Slides>15</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Lato</vt:lpstr>
      <vt:lpstr>Poppins</vt:lpstr>
      <vt:lpstr>Univers</vt:lpstr>
      <vt:lpstr>UniversoDeGradientes</vt:lpstr>
      <vt:lpstr>Lenguajes de programación</vt:lpstr>
      <vt:lpstr>Contenidos:</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IDE’S Kotlin en Android - IntelliJ</vt:lpstr>
      <vt:lpstr>IDE’S Kotlin en Android – Android Studio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programación</dc:title>
  <dc:creator>Daniel Rodriguez Fernandez</dc:creator>
  <cp:lastModifiedBy>Daniel Rodriguez Fernandez</cp:lastModifiedBy>
  <cp:revision>1</cp:revision>
  <dcterms:created xsi:type="dcterms:W3CDTF">2022-09-16T08:43:59Z</dcterms:created>
  <dcterms:modified xsi:type="dcterms:W3CDTF">2022-09-16T11:21:40Z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