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4B4FE-5059-4CBD-87E2-6410FF3AAE1D}" v="7" dt="2022-12-02T10:50:28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81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driguez Fernandez" userId="51d8c4ad-7a2c-4e22-b440-3241a6833729" providerId="ADAL" clId="{1344B4FE-5059-4CBD-87E2-6410FF3AAE1D}"/>
    <pc:docChg chg="undo custSel addSld delSld modSld">
      <pc:chgData name="Daniel Rodriguez Fernandez" userId="51d8c4ad-7a2c-4e22-b440-3241a6833729" providerId="ADAL" clId="{1344B4FE-5059-4CBD-87E2-6410FF3AAE1D}" dt="2022-12-02T10:52:00.321" v="2797" actId="20577"/>
      <pc:docMkLst>
        <pc:docMk/>
      </pc:docMkLst>
      <pc:sldChg chg="modSp mod">
        <pc:chgData name="Daniel Rodriguez Fernandez" userId="51d8c4ad-7a2c-4e22-b440-3241a6833729" providerId="ADAL" clId="{1344B4FE-5059-4CBD-87E2-6410FF3AAE1D}" dt="2022-12-02T10:51:30.627" v="2736" actId="20577"/>
        <pc:sldMkLst>
          <pc:docMk/>
          <pc:sldMk cId="3080240945" sldId="258"/>
        </pc:sldMkLst>
        <pc:spChg chg="mod">
          <ac:chgData name="Daniel Rodriguez Fernandez" userId="51d8c4ad-7a2c-4e22-b440-3241a6833729" providerId="ADAL" clId="{1344B4FE-5059-4CBD-87E2-6410FF3AAE1D}" dt="2022-12-02T10:51:30.627" v="2736" actId="20577"/>
          <ac:spMkLst>
            <pc:docMk/>
            <pc:sldMk cId="3080240945" sldId="258"/>
            <ac:spMk id="3" creationId="{E596B860-7F4C-4E1B-1EBC-55E9BB9F81C8}"/>
          </ac:spMkLst>
        </pc:spChg>
      </pc:sldChg>
      <pc:sldChg chg="addSp modSp new mod setBg">
        <pc:chgData name="Daniel Rodriguez Fernandez" userId="51d8c4ad-7a2c-4e22-b440-3241a6833729" providerId="ADAL" clId="{1344B4FE-5059-4CBD-87E2-6410FF3AAE1D}" dt="2022-12-02T10:23:21.764" v="715" actId="114"/>
        <pc:sldMkLst>
          <pc:docMk/>
          <pc:sldMk cId="3011305631" sldId="259"/>
        </pc:sldMkLst>
        <pc:spChg chg="mod">
          <ac:chgData name="Daniel Rodriguez Fernandez" userId="51d8c4ad-7a2c-4e22-b440-3241a6833729" providerId="ADAL" clId="{1344B4FE-5059-4CBD-87E2-6410FF3AAE1D}" dt="2022-12-02T10:21:18.707" v="631" actId="26606"/>
          <ac:spMkLst>
            <pc:docMk/>
            <pc:sldMk cId="3011305631" sldId="259"/>
            <ac:spMk id="2" creationId="{59B73754-F94E-5B9B-26B4-8F90576279C5}"/>
          </ac:spMkLst>
        </pc:spChg>
        <pc:spChg chg="mod">
          <ac:chgData name="Daniel Rodriguez Fernandez" userId="51d8c4ad-7a2c-4e22-b440-3241a6833729" providerId="ADAL" clId="{1344B4FE-5059-4CBD-87E2-6410FF3AAE1D}" dt="2022-12-02T10:23:21.764" v="715" actId="114"/>
          <ac:spMkLst>
            <pc:docMk/>
            <pc:sldMk cId="3011305631" sldId="259"/>
            <ac:spMk id="3" creationId="{C40C3569-B8D9-62E4-8862-D4C9A08B1D1A}"/>
          </ac:spMkLst>
        </pc:spChg>
        <pc:picChg chg="add mod">
          <ac:chgData name="Daniel Rodriguez Fernandez" userId="51d8c4ad-7a2c-4e22-b440-3241a6833729" providerId="ADAL" clId="{1344B4FE-5059-4CBD-87E2-6410FF3AAE1D}" dt="2022-12-02T10:21:39.045" v="634" actId="14100"/>
          <ac:picMkLst>
            <pc:docMk/>
            <pc:sldMk cId="3011305631" sldId="259"/>
            <ac:picMk id="5" creationId="{9F4D4B68-5D3E-F544-AE85-32865C01000E}"/>
          </ac:picMkLst>
        </pc:picChg>
      </pc:sldChg>
      <pc:sldChg chg="addSp modSp new mod">
        <pc:chgData name="Daniel Rodriguez Fernandez" userId="51d8c4ad-7a2c-4e22-b440-3241a6833729" providerId="ADAL" clId="{1344B4FE-5059-4CBD-87E2-6410FF3AAE1D}" dt="2022-12-02T10:25:46.592" v="987" actId="1076"/>
        <pc:sldMkLst>
          <pc:docMk/>
          <pc:sldMk cId="272821544" sldId="260"/>
        </pc:sldMkLst>
        <pc:spChg chg="mod">
          <ac:chgData name="Daniel Rodriguez Fernandez" userId="51d8c4ad-7a2c-4e22-b440-3241a6833729" providerId="ADAL" clId="{1344B4FE-5059-4CBD-87E2-6410FF3AAE1D}" dt="2022-12-02T10:23:44.358" v="754" actId="20577"/>
          <ac:spMkLst>
            <pc:docMk/>
            <pc:sldMk cId="272821544" sldId="260"/>
            <ac:spMk id="2" creationId="{D0436F08-F21B-6C85-A182-10DD9F6573FE}"/>
          </ac:spMkLst>
        </pc:spChg>
        <pc:spChg chg="mod">
          <ac:chgData name="Daniel Rodriguez Fernandez" userId="51d8c4ad-7a2c-4e22-b440-3241a6833729" providerId="ADAL" clId="{1344B4FE-5059-4CBD-87E2-6410FF3AAE1D}" dt="2022-12-02T10:25:35.654" v="984" actId="20577"/>
          <ac:spMkLst>
            <pc:docMk/>
            <pc:sldMk cId="272821544" sldId="260"/>
            <ac:spMk id="3" creationId="{F288CE41-5021-689E-F5C9-A07E3655772B}"/>
          </ac:spMkLst>
        </pc:spChg>
        <pc:picChg chg="add mod">
          <ac:chgData name="Daniel Rodriguez Fernandez" userId="51d8c4ad-7a2c-4e22-b440-3241a6833729" providerId="ADAL" clId="{1344B4FE-5059-4CBD-87E2-6410FF3AAE1D}" dt="2022-12-02T10:25:46.592" v="987" actId="1076"/>
          <ac:picMkLst>
            <pc:docMk/>
            <pc:sldMk cId="272821544" sldId="260"/>
            <ac:picMk id="5" creationId="{9433500E-4133-8C20-1A10-9F493F5D3E8C}"/>
          </ac:picMkLst>
        </pc:picChg>
      </pc:sldChg>
      <pc:sldChg chg="addSp modSp new mod setBg">
        <pc:chgData name="Daniel Rodriguez Fernandez" userId="51d8c4ad-7a2c-4e22-b440-3241a6833729" providerId="ADAL" clId="{1344B4FE-5059-4CBD-87E2-6410FF3AAE1D}" dt="2022-12-02T10:31:52.931" v="1515" actId="20577"/>
        <pc:sldMkLst>
          <pc:docMk/>
          <pc:sldMk cId="1559473345" sldId="261"/>
        </pc:sldMkLst>
        <pc:spChg chg="mod">
          <ac:chgData name="Daniel Rodriguez Fernandez" userId="51d8c4ad-7a2c-4e22-b440-3241a6833729" providerId="ADAL" clId="{1344B4FE-5059-4CBD-87E2-6410FF3AAE1D}" dt="2022-12-02T10:29:14.170" v="1361" actId="26606"/>
          <ac:spMkLst>
            <pc:docMk/>
            <pc:sldMk cId="1559473345" sldId="261"/>
            <ac:spMk id="2" creationId="{EF7B01B4-8ADD-F691-52A3-CB50FCC1B76D}"/>
          </ac:spMkLst>
        </pc:spChg>
        <pc:spChg chg="mod">
          <ac:chgData name="Daniel Rodriguez Fernandez" userId="51d8c4ad-7a2c-4e22-b440-3241a6833729" providerId="ADAL" clId="{1344B4FE-5059-4CBD-87E2-6410FF3AAE1D}" dt="2022-12-02T10:31:52.931" v="1515" actId="20577"/>
          <ac:spMkLst>
            <pc:docMk/>
            <pc:sldMk cId="1559473345" sldId="261"/>
            <ac:spMk id="3" creationId="{228B8F07-0822-8E21-ADCE-EE047AF41D1C}"/>
          </ac:spMkLst>
        </pc:spChg>
        <pc:picChg chg="add mod">
          <ac:chgData name="Daniel Rodriguez Fernandez" userId="51d8c4ad-7a2c-4e22-b440-3241a6833729" providerId="ADAL" clId="{1344B4FE-5059-4CBD-87E2-6410FF3AAE1D}" dt="2022-12-02T10:30:55.376" v="1414" actId="14100"/>
          <ac:picMkLst>
            <pc:docMk/>
            <pc:sldMk cId="1559473345" sldId="261"/>
            <ac:picMk id="5" creationId="{429D1FAE-5043-AF4D-0947-11262F546296}"/>
          </ac:picMkLst>
        </pc:picChg>
      </pc:sldChg>
      <pc:sldChg chg="new del">
        <pc:chgData name="Daniel Rodriguez Fernandez" userId="51d8c4ad-7a2c-4e22-b440-3241a6833729" providerId="ADAL" clId="{1344B4FE-5059-4CBD-87E2-6410FF3AAE1D}" dt="2022-12-02T10:35:44.018" v="1542" actId="47"/>
        <pc:sldMkLst>
          <pc:docMk/>
          <pc:sldMk cId="145720659" sldId="262"/>
        </pc:sldMkLst>
      </pc:sldChg>
      <pc:sldChg chg="addSp modSp new mod setBg">
        <pc:chgData name="Daniel Rodriguez Fernandez" userId="51d8c4ad-7a2c-4e22-b440-3241a6833729" providerId="ADAL" clId="{1344B4FE-5059-4CBD-87E2-6410FF3AAE1D}" dt="2022-12-02T10:50:05.201" v="2683" actId="20577"/>
        <pc:sldMkLst>
          <pc:docMk/>
          <pc:sldMk cId="1069367254" sldId="262"/>
        </pc:sldMkLst>
        <pc:spChg chg="mod">
          <ac:chgData name="Daniel Rodriguez Fernandez" userId="51d8c4ad-7a2c-4e22-b440-3241a6833729" providerId="ADAL" clId="{1344B4FE-5059-4CBD-87E2-6410FF3AAE1D}" dt="2022-12-02T10:37:25.904" v="1725" actId="26606"/>
          <ac:spMkLst>
            <pc:docMk/>
            <pc:sldMk cId="1069367254" sldId="262"/>
            <ac:spMk id="2" creationId="{21551001-A23F-6221-276E-E867AC39F465}"/>
          </ac:spMkLst>
        </pc:spChg>
        <pc:spChg chg="mod">
          <ac:chgData name="Daniel Rodriguez Fernandez" userId="51d8c4ad-7a2c-4e22-b440-3241a6833729" providerId="ADAL" clId="{1344B4FE-5059-4CBD-87E2-6410FF3AAE1D}" dt="2022-12-02T10:50:05.201" v="2683" actId="20577"/>
          <ac:spMkLst>
            <pc:docMk/>
            <pc:sldMk cId="1069367254" sldId="262"/>
            <ac:spMk id="3" creationId="{9EA82ED7-B600-F016-775F-062AF0F03863}"/>
          </ac:spMkLst>
        </pc:spChg>
        <pc:picChg chg="add mod modCrop">
          <ac:chgData name="Daniel Rodriguez Fernandez" userId="51d8c4ad-7a2c-4e22-b440-3241a6833729" providerId="ADAL" clId="{1344B4FE-5059-4CBD-87E2-6410FF3AAE1D}" dt="2022-12-02T10:38:12.714" v="1735" actId="732"/>
          <ac:picMkLst>
            <pc:docMk/>
            <pc:sldMk cId="1069367254" sldId="262"/>
            <ac:picMk id="5" creationId="{878253FC-FE62-EA1A-9376-963F66C19BAF}"/>
          </ac:picMkLst>
        </pc:picChg>
      </pc:sldChg>
      <pc:sldChg chg="new del">
        <pc:chgData name="Daniel Rodriguez Fernandez" userId="51d8c4ad-7a2c-4e22-b440-3241a6833729" providerId="ADAL" clId="{1344B4FE-5059-4CBD-87E2-6410FF3AAE1D}" dt="2022-12-02T10:36:05.828" v="1544" actId="47"/>
        <pc:sldMkLst>
          <pc:docMk/>
          <pc:sldMk cId="2367765877" sldId="262"/>
        </pc:sldMkLst>
      </pc:sldChg>
      <pc:sldChg chg="modSp new mod">
        <pc:chgData name="Daniel Rodriguez Fernandez" userId="51d8c4ad-7a2c-4e22-b440-3241a6833729" providerId="ADAL" clId="{1344B4FE-5059-4CBD-87E2-6410FF3AAE1D}" dt="2022-12-02T10:52:00.321" v="2797" actId="20577"/>
        <pc:sldMkLst>
          <pc:docMk/>
          <pc:sldMk cId="1359393568" sldId="263"/>
        </pc:sldMkLst>
        <pc:spChg chg="mod">
          <ac:chgData name="Daniel Rodriguez Fernandez" userId="51d8c4ad-7a2c-4e22-b440-3241a6833729" providerId="ADAL" clId="{1344B4FE-5059-4CBD-87E2-6410FF3AAE1D}" dt="2022-12-02T10:52:00.321" v="2797" actId="20577"/>
          <ac:spMkLst>
            <pc:docMk/>
            <pc:sldMk cId="1359393568" sldId="263"/>
            <ac:spMk id="2" creationId="{8050F418-9376-7697-200A-888E4CB671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4F81ADE-7E33-4B20-B826-224572C449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DCA621-1CCF-49BE-A67D-DA5EEE8DE2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609345-5373-4F2F-8FFF-A2C47E46DA94}" type="datetime1">
              <a:rPr lang="es-ES" smtClean="0"/>
              <a:t>05/12/2022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D4F98F-D069-4E69-94DF-82D58E7C52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DA572EE-1944-4361-8BC9-0337F5238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8C32977-26D6-417F-8CFF-419DD4FEBF4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70109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879E35-12FF-4229-82BE-6B1B5A910C58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B23733-E788-4C1A-9E57-072807F5CF3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589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E0AAE04E-B8B5-48AA-82AF-ED4DD7218683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03226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089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99C833-BD04-4AD3-92FF-EFF44E262801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4001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922" y="2555331"/>
            <a:ext cx="2286077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7959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76127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5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3419325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4129" y="763524"/>
            <a:ext cx="2395346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F82841-892C-47E3-98D1-A7D8417130A2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05324" y="2876399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8048" y="4352925"/>
            <a:ext cx="4009951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5325" y="324001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858047" y="322236"/>
            <a:ext cx="1842975" cy="387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Marcador de posición de imagen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63023" y="2011629"/>
            <a:ext cx="2004976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9" name="Marcador de posición de imagen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63023" y="322235"/>
            <a:ext cx="2004976" cy="152292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0" name="Marcador de texto 28">
            <a:extLst>
              <a:ext uri="{FF2B5EF4-FFF2-40B4-BE49-F238E27FC236}">
                <a16:creationId xmlns:a16="http://schemas.microsoft.com/office/drawing/2014/main" id="{B5D2B1EA-0AEB-42E1-A3D5-E97C93F422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3939" y="2038350"/>
            <a:ext cx="2395346" cy="231457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7A62AEF8-4405-4C83-889E-78E02B60A1DE}"/>
              </a:ext>
            </a:extLst>
          </p:cNvPr>
          <p:cNvSpPr/>
          <p:nvPr userDrawn="1"/>
        </p:nvSpPr>
        <p:spPr>
          <a:xfrm>
            <a:off x="324000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5644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6 fotos, título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998" y="2876399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6722" y="4352925"/>
            <a:ext cx="4009951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9" y="324001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4276721" y="322236"/>
            <a:ext cx="1842975" cy="2382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Marcador de posición de imagen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1697" y="2011629"/>
            <a:ext cx="2004976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9" name="Marcador de posición de imagen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1697" y="322235"/>
            <a:ext cx="2004976" cy="152292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448674" y="324001"/>
            <a:ext cx="3419325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8803" y="763524"/>
            <a:ext cx="2395346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EED06-38D7-4A8F-9DE1-1E7BAFDC8AC7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8896199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50D5C0D6-73ED-4C5B-BCA7-049E89C321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6722" y="2876399"/>
            <a:ext cx="1842974" cy="13163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8074362D-2541-4845-8B18-5575F32DE2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8802" y="2038350"/>
            <a:ext cx="2395347" cy="231457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BF66ECA1-E6CB-48D9-9C73-670E76769095}"/>
              </a:ext>
            </a:extLst>
          </p:cNvPr>
          <p:cNvSpPr/>
          <p:nvPr userDrawn="1"/>
        </p:nvSpPr>
        <p:spPr>
          <a:xfrm>
            <a:off x="8448674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089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3 fotos, borde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D8EF97D5-E670-4C93-BE21-3CC04C9A61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23999 w 12192000"/>
              <a:gd name="connsiteY0" fmla="*/ 327560 h 6858000"/>
              <a:gd name="connsiteX1" fmla="*/ 323999 w 12192000"/>
              <a:gd name="connsiteY1" fmla="*/ 6530440 h 6858000"/>
              <a:gd name="connsiteX2" fmla="*/ 11868001 w 12192000"/>
              <a:gd name="connsiteY2" fmla="*/ 6530440 h 6858000"/>
              <a:gd name="connsiteX3" fmla="*/ 11868001 w 12192000"/>
              <a:gd name="connsiteY3" fmla="*/ 327560 h 6858000"/>
              <a:gd name="connsiteX4" fmla="*/ 11868001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327560 h 6858000"/>
              <a:gd name="connsiteX8" fmla="*/ 12192000 w 12192000"/>
              <a:gd name="connsiteY8" fmla="*/ 6530440 h 6858000"/>
              <a:gd name="connsiteX9" fmla="*/ 12192000 w 12192000"/>
              <a:gd name="connsiteY9" fmla="*/ 6852627 h 6858000"/>
              <a:gd name="connsiteX10" fmla="*/ 12192000 w 12192000"/>
              <a:gd name="connsiteY10" fmla="*/ 6858000 h 6858000"/>
              <a:gd name="connsiteX11" fmla="*/ 1 w 12192000"/>
              <a:gd name="connsiteY11" fmla="*/ 6858000 h 6858000"/>
              <a:gd name="connsiteX12" fmla="*/ 1 w 12192000"/>
              <a:gd name="connsiteY12" fmla="*/ 6852627 h 6858000"/>
              <a:gd name="connsiteX13" fmla="*/ 1 w 12192000"/>
              <a:gd name="connsiteY13" fmla="*/ 6530440 h 6858000"/>
              <a:gd name="connsiteX14" fmla="*/ 1 w 12192000"/>
              <a:gd name="connsiteY14" fmla="*/ 327560 h 6858000"/>
              <a:gd name="connsiteX15" fmla="*/ 0 w 12192000"/>
              <a:gd name="connsiteY15" fmla="*/ 327560 h 6858000"/>
              <a:gd name="connsiteX16" fmla="*/ 0 w 12192000"/>
              <a:gd name="connsiteY16" fmla="*/ 0 h 6858000"/>
              <a:gd name="connsiteX17" fmla="*/ 11868001 w 12192000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323999" y="327560"/>
                </a:moveTo>
                <a:lnTo>
                  <a:pt x="323999" y="6530440"/>
                </a:lnTo>
                <a:lnTo>
                  <a:pt x="11868001" y="6530440"/>
                </a:lnTo>
                <a:lnTo>
                  <a:pt x="11868001" y="327560"/>
                </a:lnTo>
                <a:close/>
                <a:moveTo>
                  <a:pt x="11868001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327560"/>
                </a:lnTo>
                <a:lnTo>
                  <a:pt x="12192000" y="6530440"/>
                </a:lnTo>
                <a:lnTo>
                  <a:pt x="12192000" y="6852627"/>
                </a:lnTo>
                <a:lnTo>
                  <a:pt x="12192000" y="6858000"/>
                </a:lnTo>
                <a:lnTo>
                  <a:pt x="1" y="6858000"/>
                </a:lnTo>
                <a:lnTo>
                  <a:pt x="1" y="6852627"/>
                </a:lnTo>
                <a:lnTo>
                  <a:pt x="1" y="6530440"/>
                </a:lnTo>
                <a:lnTo>
                  <a:pt x="1" y="327560"/>
                </a:lnTo>
                <a:lnTo>
                  <a:pt x="0" y="327560"/>
                </a:lnTo>
                <a:lnTo>
                  <a:pt x="0" y="0"/>
                </a:lnTo>
                <a:lnTo>
                  <a:pt x="1186800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51CE6A-DCFD-448A-9361-77C3615E0BF1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4001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922" y="2555331"/>
            <a:ext cx="2286077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7959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CB0D58C8-E0CA-4E24-8BD3-4DE5A5188A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41529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23814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6 fotos, borde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3730057-2391-40AA-B4DE-7BC5184EFE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23999 w 12192000"/>
              <a:gd name="connsiteY0" fmla="*/ 327560 h 6858000"/>
              <a:gd name="connsiteX1" fmla="*/ 323999 w 12192000"/>
              <a:gd name="connsiteY1" fmla="*/ 6530440 h 6858000"/>
              <a:gd name="connsiteX2" fmla="*/ 11868001 w 12192000"/>
              <a:gd name="connsiteY2" fmla="*/ 6530440 h 6858000"/>
              <a:gd name="connsiteX3" fmla="*/ 11868001 w 12192000"/>
              <a:gd name="connsiteY3" fmla="*/ 327560 h 6858000"/>
              <a:gd name="connsiteX4" fmla="*/ 11868001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327560 h 6858000"/>
              <a:gd name="connsiteX8" fmla="*/ 12192000 w 12192000"/>
              <a:gd name="connsiteY8" fmla="*/ 6530440 h 6858000"/>
              <a:gd name="connsiteX9" fmla="*/ 12192000 w 12192000"/>
              <a:gd name="connsiteY9" fmla="*/ 6852627 h 6858000"/>
              <a:gd name="connsiteX10" fmla="*/ 12192000 w 12192000"/>
              <a:gd name="connsiteY10" fmla="*/ 6858000 h 6858000"/>
              <a:gd name="connsiteX11" fmla="*/ 1 w 12192000"/>
              <a:gd name="connsiteY11" fmla="*/ 6858000 h 6858000"/>
              <a:gd name="connsiteX12" fmla="*/ 1 w 12192000"/>
              <a:gd name="connsiteY12" fmla="*/ 6852627 h 6858000"/>
              <a:gd name="connsiteX13" fmla="*/ 1 w 12192000"/>
              <a:gd name="connsiteY13" fmla="*/ 6530440 h 6858000"/>
              <a:gd name="connsiteX14" fmla="*/ 1 w 12192000"/>
              <a:gd name="connsiteY14" fmla="*/ 327560 h 6858000"/>
              <a:gd name="connsiteX15" fmla="*/ 0 w 12192000"/>
              <a:gd name="connsiteY15" fmla="*/ 327560 h 6858000"/>
              <a:gd name="connsiteX16" fmla="*/ 0 w 12192000"/>
              <a:gd name="connsiteY16" fmla="*/ 0 h 6858000"/>
              <a:gd name="connsiteX17" fmla="*/ 11868001 w 12192000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323999" y="327560"/>
                </a:moveTo>
                <a:lnTo>
                  <a:pt x="323999" y="6530440"/>
                </a:lnTo>
                <a:lnTo>
                  <a:pt x="11868001" y="6530440"/>
                </a:lnTo>
                <a:lnTo>
                  <a:pt x="11868001" y="327560"/>
                </a:lnTo>
                <a:close/>
                <a:moveTo>
                  <a:pt x="11868001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327560"/>
                </a:lnTo>
                <a:lnTo>
                  <a:pt x="12192000" y="6530440"/>
                </a:lnTo>
                <a:lnTo>
                  <a:pt x="12192000" y="6852627"/>
                </a:lnTo>
                <a:lnTo>
                  <a:pt x="12192000" y="6858000"/>
                </a:lnTo>
                <a:lnTo>
                  <a:pt x="1" y="6858000"/>
                </a:lnTo>
                <a:lnTo>
                  <a:pt x="1" y="6852627"/>
                </a:lnTo>
                <a:lnTo>
                  <a:pt x="1" y="6530440"/>
                </a:lnTo>
                <a:lnTo>
                  <a:pt x="1" y="327560"/>
                </a:lnTo>
                <a:lnTo>
                  <a:pt x="0" y="327560"/>
                </a:lnTo>
                <a:lnTo>
                  <a:pt x="0" y="0"/>
                </a:lnTo>
                <a:lnTo>
                  <a:pt x="118680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998" y="2876399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6722" y="4352925"/>
            <a:ext cx="4009951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9" y="324001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4276721" y="322236"/>
            <a:ext cx="1842975" cy="23824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Marcador de posición de imagen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1697" y="2011629"/>
            <a:ext cx="2004976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9" name="Marcador de posición de imagen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1697" y="322235"/>
            <a:ext cx="2004976" cy="152292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448674" y="324001"/>
            <a:ext cx="3419325" cy="6209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8803" y="763524"/>
            <a:ext cx="2395346" cy="1135180"/>
          </a:xfrm>
        </p:spPr>
        <p:txBody>
          <a:bodyPr lIns="0" tIns="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920D7-C68E-4269-AA86-DD01D9F31AAE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8896199" y="832433"/>
            <a:ext cx="0" cy="908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50D5C0D6-73ED-4C5B-BCA7-049E89C321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6722" y="2876399"/>
            <a:ext cx="1842974" cy="13163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1" name="Marcador de texto 28">
            <a:extLst>
              <a:ext uri="{FF2B5EF4-FFF2-40B4-BE49-F238E27FC236}">
                <a16:creationId xmlns:a16="http://schemas.microsoft.com/office/drawing/2014/main" id="{3F503261-0B5D-450A-92E9-CDC3085D6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8802" y="2038350"/>
            <a:ext cx="2395347" cy="41529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B185FE45-B49D-4D89-B480-FE10CF07C0A9}"/>
              </a:ext>
            </a:extLst>
          </p:cNvPr>
          <p:cNvSpPr/>
          <p:nvPr userDrawn="1"/>
        </p:nvSpPr>
        <p:spPr>
          <a:xfrm>
            <a:off x="8448674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802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6 fotos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16">
            <a:extLst>
              <a:ext uri="{FF2B5EF4-FFF2-40B4-BE49-F238E27FC236}">
                <a16:creationId xmlns:a16="http://schemas.microsoft.com/office/drawing/2014/main" id="{64054208-5EC8-467F-896A-6CA833E33E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77223" y="322236"/>
            <a:ext cx="2390776" cy="206724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3379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4128" y="763524"/>
            <a:ext cx="285253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81C19-123A-4272-8E9D-7EF4318A028C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2236"/>
            <a:ext cx="2400339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1976" y="2555331"/>
            <a:ext cx="3686023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1837"/>
            <a:ext cx="2390776" cy="23886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8191614" y="322236"/>
            <a:ext cx="1123609" cy="2076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1"/>
            <a:ext cx="2852538" cy="139065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3" name="Marcador de posición de imagen 16">
            <a:extLst>
              <a:ext uri="{FF2B5EF4-FFF2-40B4-BE49-F238E27FC236}">
                <a16:creationId xmlns:a16="http://schemas.microsoft.com/office/drawing/2014/main" id="{A6D799A8-F8AE-4D22-A44F-D6CFD52DD0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76674" y="4141837"/>
            <a:ext cx="2481115" cy="23886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4" name="Marcador de posición de imagen 16">
            <a:extLst>
              <a:ext uri="{FF2B5EF4-FFF2-40B4-BE49-F238E27FC236}">
                <a16:creationId xmlns:a16="http://schemas.microsoft.com/office/drawing/2014/main" id="{58AC619E-9D4A-4B4C-A6AB-FDA8EFF089E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4000" y="4141837"/>
            <a:ext cx="2490674" cy="23886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523E386A-C1FC-4E28-BC1F-A4A15088C810}"/>
              </a:ext>
            </a:extLst>
          </p:cNvPr>
          <p:cNvSpPr/>
          <p:nvPr userDrawn="1"/>
        </p:nvSpPr>
        <p:spPr>
          <a:xfrm>
            <a:off x="3946769" y="324002"/>
            <a:ext cx="1511037" cy="3657599"/>
          </a:xfrm>
          <a:custGeom>
            <a:avLst/>
            <a:gdLst>
              <a:gd name="connsiteX0" fmla="*/ 1509853 w 1511037"/>
              <a:gd name="connsiteY0" fmla="*/ 3047273 h 3657599"/>
              <a:gd name="connsiteX1" fmla="*/ 1511022 w 1511037"/>
              <a:gd name="connsiteY1" fmla="*/ 3047334 h 3657599"/>
              <a:gd name="connsiteX2" fmla="*/ 1511022 w 1511037"/>
              <a:gd name="connsiteY2" fmla="*/ 3148953 h 3657599"/>
              <a:gd name="connsiteX3" fmla="*/ 1510946 w 1511037"/>
              <a:gd name="connsiteY3" fmla="*/ 3149753 h 3657599"/>
              <a:gd name="connsiteX4" fmla="*/ 1509559 w 1511037"/>
              <a:gd name="connsiteY4" fmla="*/ 3164370 h 3657599"/>
              <a:gd name="connsiteX5" fmla="*/ 1508524 w 1511037"/>
              <a:gd name="connsiteY5" fmla="*/ 3164476 h 3657599"/>
              <a:gd name="connsiteX6" fmla="*/ 1207080 w 1511037"/>
              <a:gd name="connsiteY6" fmla="*/ 3655220 h 3657599"/>
              <a:gd name="connsiteX7" fmla="*/ 1203192 w 1511037"/>
              <a:gd name="connsiteY7" fmla="*/ 3657599 h 3657599"/>
              <a:gd name="connsiteX8" fmla="*/ 930434 w 1511037"/>
              <a:gd name="connsiteY8" fmla="*/ 3657599 h 3657599"/>
              <a:gd name="connsiteX9" fmla="*/ 987829 w 1511037"/>
              <a:gd name="connsiteY9" fmla="*/ 3641703 h 3657599"/>
              <a:gd name="connsiteX10" fmla="*/ 1390006 w 1511037"/>
              <a:gd name="connsiteY10" fmla="*/ 3176530 h 3657599"/>
              <a:gd name="connsiteX11" fmla="*/ 925183 w 1511037"/>
              <a:gd name="connsiteY11" fmla="*/ 3576054 h 3657599"/>
              <a:gd name="connsiteX12" fmla="*/ 901347 w 1511037"/>
              <a:gd name="connsiteY12" fmla="*/ 3657599 h 3657599"/>
              <a:gd name="connsiteX13" fmla="*/ 785426 w 1511037"/>
              <a:gd name="connsiteY13" fmla="*/ 3657599 h 3657599"/>
              <a:gd name="connsiteX14" fmla="*/ 809443 w 1511037"/>
              <a:gd name="connsiteY14" fmla="*/ 3560654 h 3657599"/>
              <a:gd name="connsiteX15" fmla="*/ 1405098 w 1511037"/>
              <a:gd name="connsiteY15" fmla="*/ 3056183 h 3657599"/>
              <a:gd name="connsiteX16" fmla="*/ 1405155 w 1511037"/>
              <a:gd name="connsiteY16" fmla="*/ 3055727 h 3657599"/>
              <a:gd name="connsiteX17" fmla="*/ 1411173 w 1511037"/>
              <a:gd name="connsiteY17" fmla="*/ 3055242 h 3657599"/>
              <a:gd name="connsiteX18" fmla="*/ 1494548 w 1511037"/>
              <a:gd name="connsiteY18" fmla="*/ 3048509 h 3657599"/>
              <a:gd name="connsiteX19" fmla="*/ 1509853 w 1511037"/>
              <a:gd name="connsiteY19" fmla="*/ 3047273 h 3657599"/>
              <a:gd name="connsiteX20" fmla="*/ 10646 w 1511037"/>
              <a:gd name="connsiteY20" fmla="*/ 3047273 h 3657599"/>
              <a:gd name="connsiteX21" fmla="*/ 25836 w 1511037"/>
              <a:gd name="connsiteY21" fmla="*/ 3048509 h 3657599"/>
              <a:gd name="connsiteX22" fmla="*/ 108539 w 1511037"/>
              <a:gd name="connsiteY22" fmla="*/ 3055239 h 3657599"/>
              <a:gd name="connsiteX23" fmla="*/ 114522 w 1511037"/>
              <a:gd name="connsiteY23" fmla="*/ 3055726 h 3657599"/>
              <a:gd name="connsiteX24" fmla="*/ 114579 w 1511037"/>
              <a:gd name="connsiteY24" fmla="*/ 3056182 h 3657599"/>
              <a:gd name="connsiteX25" fmla="*/ 705556 w 1511037"/>
              <a:gd name="connsiteY25" fmla="*/ 3560653 h 3657599"/>
              <a:gd name="connsiteX26" fmla="*/ 729384 w 1511037"/>
              <a:gd name="connsiteY26" fmla="*/ 3657599 h 3657599"/>
              <a:gd name="connsiteX27" fmla="*/ 614373 w 1511037"/>
              <a:gd name="connsiteY27" fmla="*/ 3657599 h 3657599"/>
              <a:gd name="connsiteX28" fmla="*/ 590724 w 1511037"/>
              <a:gd name="connsiteY28" fmla="*/ 3576054 h 3657599"/>
              <a:gd name="connsiteX29" fmla="*/ 129552 w 1511037"/>
              <a:gd name="connsiteY29" fmla="*/ 3176530 h 3657599"/>
              <a:gd name="connsiteX30" fmla="*/ 528569 w 1511037"/>
              <a:gd name="connsiteY30" fmla="*/ 3641703 h 3657599"/>
              <a:gd name="connsiteX31" fmla="*/ 585515 w 1511037"/>
              <a:gd name="connsiteY31" fmla="*/ 3657599 h 3657599"/>
              <a:gd name="connsiteX32" fmla="*/ 314899 w 1511037"/>
              <a:gd name="connsiteY32" fmla="*/ 3657599 h 3657599"/>
              <a:gd name="connsiteX33" fmla="*/ 311042 w 1511037"/>
              <a:gd name="connsiteY33" fmla="*/ 3655220 h 3657599"/>
              <a:gd name="connsiteX34" fmla="*/ 11965 w 1511037"/>
              <a:gd name="connsiteY34" fmla="*/ 3164475 h 3657599"/>
              <a:gd name="connsiteX35" fmla="*/ 10938 w 1511037"/>
              <a:gd name="connsiteY35" fmla="*/ 3164370 h 3657599"/>
              <a:gd name="connsiteX36" fmla="*/ 9561 w 1511037"/>
              <a:gd name="connsiteY36" fmla="*/ 3149749 h 3657599"/>
              <a:gd name="connsiteX37" fmla="*/ 1455 w 1511037"/>
              <a:gd name="connsiteY37" fmla="*/ 3063715 h 3657599"/>
              <a:gd name="connsiteX38" fmla="*/ 0 w 1511037"/>
              <a:gd name="connsiteY38" fmla="*/ 3048281 h 3657599"/>
              <a:gd name="connsiteX39" fmla="*/ 443 w 1511037"/>
              <a:gd name="connsiteY39" fmla="*/ 3048258 h 3657599"/>
              <a:gd name="connsiteX40" fmla="*/ 413 w 1511037"/>
              <a:gd name="connsiteY40" fmla="*/ 3047808 h 3657599"/>
              <a:gd name="connsiteX41" fmla="*/ 10646 w 1511037"/>
              <a:gd name="connsiteY41" fmla="*/ 3047273 h 3657599"/>
              <a:gd name="connsiteX42" fmla="*/ 616915 w 1511037"/>
              <a:gd name="connsiteY42" fmla="*/ 2409688 h 3657599"/>
              <a:gd name="connsiteX43" fmla="*/ 129552 w 1511037"/>
              <a:gd name="connsiteY43" fmla="*/ 2899523 h 3657599"/>
              <a:gd name="connsiteX44" fmla="*/ 616915 w 1511037"/>
              <a:gd name="connsiteY44" fmla="*/ 2409688 h 3657599"/>
              <a:gd name="connsiteX45" fmla="*/ 898785 w 1511037"/>
              <a:gd name="connsiteY45" fmla="*/ 2409686 h 3657599"/>
              <a:gd name="connsiteX46" fmla="*/ 1390006 w 1511037"/>
              <a:gd name="connsiteY46" fmla="*/ 2899521 h 3657599"/>
              <a:gd name="connsiteX47" fmla="*/ 898785 w 1511037"/>
              <a:gd name="connsiteY47" fmla="*/ 2409686 h 3657599"/>
              <a:gd name="connsiteX48" fmla="*/ 735820 w 1511037"/>
              <a:gd name="connsiteY48" fmla="*/ 2280431 h 3657599"/>
              <a:gd name="connsiteX49" fmla="*/ 746053 w 1511037"/>
              <a:gd name="connsiteY49" fmla="*/ 2280967 h 3657599"/>
              <a:gd name="connsiteX50" fmla="*/ 746024 w 1511037"/>
              <a:gd name="connsiteY50" fmla="*/ 2281416 h 3657599"/>
              <a:gd name="connsiteX51" fmla="*/ 746466 w 1511037"/>
              <a:gd name="connsiteY51" fmla="*/ 2281439 h 3657599"/>
              <a:gd name="connsiteX52" fmla="*/ 745014 w 1511037"/>
              <a:gd name="connsiteY52" fmla="*/ 2296846 h 3657599"/>
              <a:gd name="connsiteX53" fmla="*/ 736905 w 1511037"/>
              <a:gd name="connsiteY53" fmla="*/ 2382911 h 3657599"/>
              <a:gd name="connsiteX54" fmla="*/ 735529 w 1511037"/>
              <a:gd name="connsiteY54" fmla="*/ 2397528 h 3657599"/>
              <a:gd name="connsiteX55" fmla="*/ 734502 w 1511037"/>
              <a:gd name="connsiteY55" fmla="*/ 2397634 h 3657599"/>
              <a:gd name="connsiteX56" fmla="*/ 114579 w 1511037"/>
              <a:gd name="connsiteY56" fmla="*/ 3019872 h 3657599"/>
              <a:gd name="connsiteX57" fmla="*/ 114522 w 1511037"/>
              <a:gd name="connsiteY57" fmla="*/ 3020327 h 3657599"/>
              <a:gd name="connsiteX58" fmla="*/ 108539 w 1511037"/>
              <a:gd name="connsiteY58" fmla="*/ 3020815 h 3657599"/>
              <a:gd name="connsiteX59" fmla="*/ 25836 w 1511037"/>
              <a:gd name="connsiteY59" fmla="*/ 3027544 h 3657599"/>
              <a:gd name="connsiteX60" fmla="*/ 10646 w 1511037"/>
              <a:gd name="connsiteY60" fmla="*/ 3028779 h 3657599"/>
              <a:gd name="connsiteX61" fmla="*/ 413 w 1511037"/>
              <a:gd name="connsiteY61" fmla="*/ 3028245 h 3657599"/>
              <a:gd name="connsiteX62" fmla="*/ 443 w 1511037"/>
              <a:gd name="connsiteY62" fmla="*/ 3027795 h 3657599"/>
              <a:gd name="connsiteX63" fmla="*/ 0 w 1511037"/>
              <a:gd name="connsiteY63" fmla="*/ 3027771 h 3657599"/>
              <a:gd name="connsiteX64" fmla="*/ 1455 w 1511037"/>
              <a:gd name="connsiteY64" fmla="*/ 3012338 h 3657599"/>
              <a:gd name="connsiteX65" fmla="*/ 9561 w 1511037"/>
              <a:gd name="connsiteY65" fmla="*/ 2926303 h 3657599"/>
              <a:gd name="connsiteX66" fmla="*/ 10938 w 1511037"/>
              <a:gd name="connsiteY66" fmla="*/ 2911683 h 3657599"/>
              <a:gd name="connsiteX67" fmla="*/ 11965 w 1511037"/>
              <a:gd name="connsiteY67" fmla="*/ 2911578 h 3657599"/>
              <a:gd name="connsiteX68" fmla="*/ 631888 w 1511037"/>
              <a:gd name="connsiteY68" fmla="*/ 2289341 h 3657599"/>
              <a:gd name="connsiteX69" fmla="*/ 631944 w 1511037"/>
              <a:gd name="connsiteY69" fmla="*/ 2288885 h 3657599"/>
              <a:gd name="connsiteX70" fmla="*/ 637916 w 1511037"/>
              <a:gd name="connsiteY70" fmla="*/ 2288400 h 3657599"/>
              <a:gd name="connsiteX71" fmla="*/ 720636 w 1511037"/>
              <a:gd name="connsiteY71" fmla="*/ 2281667 h 3657599"/>
              <a:gd name="connsiteX72" fmla="*/ 735820 w 1511037"/>
              <a:gd name="connsiteY72" fmla="*/ 2280431 h 3657599"/>
              <a:gd name="connsiteX73" fmla="*/ 778939 w 1511037"/>
              <a:gd name="connsiteY73" fmla="*/ 2280430 h 3657599"/>
              <a:gd name="connsiteX74" fmla="*/ 794248 w 1511037"/>
              <a:gd name="connsiteY74" fmla="*/ 2281666 h 3657599"/>
              <a:gd name="connsiteX75" fmla="*/ 877606 w 1511037"/>
              <a:gd name="connsiteY75" fmla="*/ 2288395 h 3657599"/>
              <a:gd name="connsiteX76" fmla="*/ 883637 w 1511037"/>
              <a:gd name="connsiteY76" fmla="*/ 2288882 h 3657599"/>
              <a:gd name="connsiteX77" fmla="*/ 883694 w 1511037"/>
              <a:gd name="connsiteY77" fmla="*/ 2289338 h 3657599"/>
              <a:gd name="connsiteX78" fmla="*/ 1508524 w 1511037"/>
              <a:gd name="connsiteY78" fmla="*/ 2911575 h 3657599"/>
              <a:gd name="connsiteX79" fmla="*/ 1509559 w 1511037"/>
              <a:gd name="connsiteY79" fmla="*/ 2911682 h 3657599"/>
              <a:gd name="connsiteX80" fmla="*/ 1510946 w 1511037"/>
              <a:gd name="connsiteY80" fmla="*/ 2926298 h 3657599"/>
              <a:gd name="connsiteX81" fmla="*/ 1511022 w 1511037"/>
              <a:gd name="connsiteY81" fmla="*/ 2927099 h 3657599"/>
              <a:gd name="connsiteX82" fmla="*/ 1511022 w 1511037"/>
              <a:gd name="connsiteY82" fmla="*/ 3028717 h 3657599"/>
              <a:gd name="connsiteX83" fmla="*/ 1509853 w 1511037"/>
              <a:gd name="connsiteY83" fmla="*/ 3028778 h 3657599"/>
              <a:gd name="connsiteX84" fmla="*/ 1494548 w 1511037"/>
              <a:gd name="connsiteY84" fmla="*/ 3027542 h 3657599"/>
              <a:gd name="connsiteX85" fmla="*/ 1411173 w 1511037"/>
              <a:gd name="connsiteY85" fmla="*/ 3020809 h 3657599"/>
              <a:gd name="connsiteX86" fmla="*/ 1405155 w 1511037"/>
              <a:gd name="connsiteY86" fmla="*/ 3020324 h 3657599"/>
              <a:gd name="connsiteX87" fmla="*/ 1405098 w 1511037"/>
              <a:gd name="connsiteY87" fmla="*/ 3019869 h 3657599"/>
              <a:gd name="connsiteX88" fmla="*/ 780268 w 1511037"/>
              <a:gd name="connsiteY88" fmla="*/ 2397631 h 3657599"/>
              <a:gd name="connsiteX89" fmla="*/ 779233 w 1511037"/>
              <a:gd name="connsiteY89" fmla="*/ 2397526 h 3657599"/>
              <a:gd name="connsiteX90" fmla="*/ 777844 w 1511037"/>
              <a:gd name="connsiteY90" fmla="*/ 2382906 h 3657599"/>
              <a:gd name="connsiteX91" fmla="*/ 769674 w 1511037"/>
              <a:gd name="connsiteY91" fmla="*/ 2296872 h 3657599"/>
              <a:gd name="connsiteX92" fmla="*/ 768208 w 1511037"/>
              <a:gd name="connsiteY92" fmla="*/ 2281438 h 3657599"/>
              <a:gd name="connsiteX93" fmla="*/ 768655 w 1511037"/>
              <a:gd name="connsiteY93" fmla="*/ 2281414 h 3657599"/>
              <a:gd name="connsiteX94" fmla="*/ 768625 w 1511037"/>
              <a:gd name="connsiteY94" fmla="*/ 2280964 h 3657599"/>
              <a:gd name="connsiteX95" fmla="*/ 778939 w 1511037"/>
              <a:gd name="connsiteY95" fmla="*/ 2280430 h 3657599"/>
              <a:gd name="connsiteX96" fmla="*/ 1390006 w 1511037"/>
              <a:gd name="connsiteY96" fmla="*/ 1650925 h 3657599"/>
              <a:gd name="connsiteX97" fmla="*/ 898785 w 1511037"/>
              <a:gd name="connsiteY97" fmla="*/ 2140760 h 3657599"/>
              <a:gd name="connsiteX98" fmla="*/ 1390006 w 1511037"/>
              <a:gd name="connsiteY98" fmla="*/ 1650925 h 3657599"/>
              <a:gd name="connsiteX99" fmla="*/ 129552 w 1511037"/>
              <a:gd name="connsiteY99" fmla="*/ 1650925 h 3657599"/>
              <a:gd name="connsiteX100" fmla="*/ 616915 w 1511037"/>
              <a:gd name="connsiteY100" fmla="*/ 2140760 h 3657599"/>
              <a:gd name="connsiteX101" fmla="*/ 129552 w 1511037"/>
              <a:gd name="connsiteY101" fmla="*/ 1650925 h 3657599"/>
              <a:gd name="connsiteX102" fmla="*/ 1509853 w 1511037"/>
              <a:gd name="connsiteY102" fmla="*/ 1521669 h 3657599"/>
              <a:gd name="connsiteX103" fmla="*/ 1511022 w 1511037"/>
              <a:gd name="connsiteY103" fmla="*/ 1521730 h 3657599"/>
              <a:gd name="connsiteX104" fmla="*/ 1511022 w 1511037"/>
              <a:gd name="connsiteY104" fmla="*/ 1623348 h 3657599"/>
              <a:gd name="connsiteX105" fmla="*/ 1510946 w 1511037"/>
              <a:gd name="connsiteY105" fmla="*/ 1624148 h 3657599"/>
              <a:gd name="connsiteX106" fmla="*/ 1509559 w 1511037"/>
              <a:gd name="connsiteY106" fmla="*/ 1638765 h 3657599"/>
              <a:gd name="connsiteX107" fmla="*/ 1508524 w 1511037"/>
              <a:gd name="connsiteY107" fmla="*/ 1638871 h 3657599"/>
              <a:gd name="connsiteX108" fmla="*/ 883694 w 1511037"/>
              <a:gd name="connsiteY108" fmla="*/ 2261109 h 3657599"/>
              <a:gd name="connsiteX109" fmla="*/ 883637 w 1511037"/>
              <a:gd name="connsiteY109" fmla="*/ 2261564 h 3657599"/>
              <a:gd name="connsiteX110" fmla="*/ 877606 w 1511037"/>
              <a:gd name="connsiteY110" fmla="*/ 2262052 h 3657599"/>
              <a:gd name="connsiteX111" fmla="*/ 794248 w 1511037"/>
              <a:gd name="connsiteY111" fmla="*/ 2268781 h 3657599"/>
              <a:gd name="connsiteX112" fmla="*/ 778939 w 1511037"/>
              <a:gd name="connsiteY112" fmla="*/ 2270016 h 3657599"/>
              <a:gd name="connsiteX113" fmla="*/ 768625 w 1511037"/>
              <a:gd name="connsiteY113" fmla="*/ 2269482 h 3657599"/>
              <a:gd name="connsiteX114" fmla="*/ 768655 w 1511037"/>
              <a:gd name="connsiteY114" fmla="*/ 2269032 h 3657599"/>
              <a:gd name="connsiteX115" fmla="*/ 768208 w 1511037"/>
              <a:gd name="connsiteY115" fmla="*/ 2269008 h 3657599"/>
              <a:gd name="connsiteX116" fmla="*/ 769674 w 1511037"/>
              <a:gd name="connsiteY116" fmla="*/ 2253575 h 3657599"/>
              <a:gd name="connsiteX117" fmla="*/ 777844 w 1511037"/>
              <a:gd name="connsiteY117" fmla="*/ 2167540 h 3657599"/>
              <a:gd name="connsiteX118" fmla="*/ 779233 w 1511037"/>
              <a:gd name="connsiteY118" fmla="*/ 2152920 h 3657599"/>
              <a:gd name="connsiteX119" fmla="*/ 780268 w 1511037"/>
              <a:gd name="connsiteY119" fmla="*/ 2152815 h 3657599"/>
              <a:gd name="connsiteX120" fmla="*/ 1405098 w 1511037"/>
              <a:gd name="connsiteY120" fmla="*/ 1530578 h 3657599"/>
              <a:gd name="connsiteX121" fmla="*/ 1405155 w 1511037"/>
              <a:gd name="connsiteY121" fmla="*/ 1530122 h 3657599"/>
              <a:gd name="connsiteX122" fmla="*/ 1411173 w 1511037"/>
              <a:gd name="connsiteY122" fmla="*/ 1529637 h 3657599"/>
              <a:gd name="connsiteX123" fmla="*/ 1494548 w 1511037"/>
              <a:gd name="connsiteY123" fmla="*/ 1522905 h 3657599"/>
              <a:gd name="connsiteX124" fmla="*/ 1509853 w 1511037"/>
              <a:gd name="connsiteY124" fmla="*/ 1521669 h 3657599"/>
              <a:gd name="connsiteX125" fmla="*/ 10646 w 1511037"/>
              <a:gd name="connsiteY125" fmla="*/ 1521669 h 3657599"/>
              <a:gd name="connsiteX126" fmla="*/ 25836 w 1511037"/>
              <a:gd name="connsiteY126" fmla="*/ 1522905 h 3657599"/>
              <a:gd name="connsiteX127" fmla="*/ 108539 w 1511037"/>
              <a:gd name="connsiteY127" fmla="*/ 1529634 h 3657599"/>
              <a:gd name="connsiteX128" fmla="*/ 114522 w 1511037"/>
              <a:gd name="connsiteY128" fmla="*/ 1530121 h 3657599"/>
              <a:gd name="connsiteX129" fmla="*/ 114579 w 1511037"/>
              <a:gd name="connsiteY129" fmla="*/ 1530577 h 3657599"/>
              <a:gd name="connsiteX130" fmla="*/ 734502 w 1511037"/>
              <a:gd name="connsiteY130" fmla="*/ 2152814 h 3657599"/>
              <a:gd name="connsiteX131" fmla="*/ 735529 w 1511037"/>
              <a:gd name="connsiteY131" fmla="*/ 2152920 h 3657599"/>
              <a:gd name="connsiteX132" fmla="*/ 736905 w 1511037"/>
              <a:gd name="connsiteY132" fmla="*/ 2167537 h 3657599"/>
              <a:gd name="connsiteX133" fmla="*/ 745014 w 1511037"/>
              <a:gd name="connsiteY133" fmla="*/ 2253603 h 3657599"/>
              <a:gd name="connsiteX134" fmla="*/ 746466 w 1511037"/>
              <a:gd name="connsiteY134" fmla="*/ 2269008 h 3657599"/>
              <a:gd name="connsiteX135" fmla="*/ 746024 w 1511037"/>
              <a:gd name="connsiteY135" fmla="*/ 2269032 h 3657599"/>
              <a:gd name="connsiteX136" fmla="*/ 746053 w 1511037"/>
              <a:gd name="connsiteY136" fmla="*/ 2269481 h 3657599"/>
              <a:gd name="connsiteX137" fmla="*/ 735820 w 1511037"/>
              <a:gd name="connsiteY137" fmla="*/ 2270016 h 3657599"/>
              <a:gd name="connsiteX138" fmla="*/ 720636 w 1511037"/>
              <a:gd name="connsiteY138" fmla="*/ 2268781 h 3657599"/>
              <a:gd name="connsiteX139" fmla="*/ 637916 w 1511037"/>
              <a:gd name="connsiteY139" fmla="*/ 2262048 h 3657599"/>
              <a:gd name="connsiteX140" fmla="*/ 631944 w 1511037"/>
              <a:gd name="connsiteY140" fmla="*/ 2261563 h 3657599"/>
              <a:gd name="connsiteX141" fmla="*/ 631888 w 1511037"/>
              <a:gd name="connsiteY141" fmla="*/ 2261108 h 3657599"/>
              <a:gd name="connsiteX142" fmla="*/ 11965 w 1511037"/>
              <a:gd name="connsiteY142" fmla="*/ 1638870 h 3657599"/>
              <a:gd name="connsiteX143" fmla="*/ 10938 w 1511037"/>
              <a:gd name="connsiteY143" fmla="*/ 1638765 h 3657599"/>
              <a:gd name="connsiteX144" fmla="*/ 9561 w 1511037"/>
              <a:gd name="connsiteY144" fmla="*/ 1624145 h 3657599"/>
              <a:gd name="connsiteX145" fmla="*/ 1455 w 1511037"/>
              <a:gd name="connsiteY145" fmla="*/ 1538111 h 3657599"/>
              <a:gd name="connsiteX146" fmla="*/ 0 w 1511037"/>
              <a:gd name="connsiteY146" fmla="*/ 1522677 h 3657599"/>
              <a:gd name="connsiteX147" fmla="*/ 443 w 1511037"/>
              <a:gd name="connsiteY147" fmla="*/ 1522653 h 3657599"/>
              <a:gd name="connsiteX148" fmla="*/ 413 w 1511037"/>
              <a:gd name="connsiteY148" fmla="*/ 1522203 h 3657599"/>
              <a:gd name="connsiteX149" fmla="*/ 10646 w 1511037"/>
              <a:gd name="connsiteY149" fmla="*/ 1521669 h 3657599"/>
              <a:gd name="connsiteX150" fmla="*/ 616915 w 1511037"/>
              <a:gd name="connsiteY150" fmla="*/ 884083 h 3657599"/>
              <a:gd name="connsiteX151" fmla="*/ 129552 w 1511037"/>
              <a:gd name="connsiteY151" fmla="*/ 1373918 h 3657599"/>
              <a:gd name="connsiteX152" fmla="*/ 616915 w 1511037"/>
              <a:gd name="connsiteY152" fmla="*/ 884083 h 3657599"/>
              <a:gd name="connsiteX153" fmla="*/ 898785 w 1511037"/>
              <a:gd name="connsiteY153" fmla="*/ 884081 h 3657599"/>
              <a:gd name="connsiteX154" fmla="*/ 1390006 w 1511037"/>
              <a:gd name="connsiteY154" fmla="*/ 1373916 h 3657599"/>
              <a:gd name="connsiteX155" fmla="*/ 898785 w 1511037"/>
              <a:gd name="connsiteY155" fmla="*/ 884081 h 3657599"/>
              <a:gd name="connsiteX156" fmla="*/ 735820 w 1511037"/>
              <a:gd name="connsiteY156" fmla="*/ 754827 h 3657599"/>
              <a:gd name="connsiteX157" fmla="*/ 746053 w 1511037"/>
              <a:gd name="connsiteY157" fmla="*/ 755362 h 3657599"/>
              <a:gd name="connsiteX158" fmla="*/ 746024 w 1511037"/>
              <a:gd name="connsiteY158" fmla="*/ 755811 h 3657599"/>
              <a:gd name="connsiteX159" fmla="*/ 746466 w 1511037"/>
              <a:gd name="connsiteY159" fmla="*/ 755835 h 3657599"/>
              <a:gd name="connsiteX160" fmla="*/ 745014 w 1511037"/>
              <a:gd name="connsiteY160" fmla="*/ 771241 h 3657599"/>
              <a:gd name="connsiteX161" fmla="*/ 736905 w 1511037"/>
              <a:gd name="connsiteY161" fmla="*/ 857306 h 3657599"/>
              <a:gd name="connsiteX162" fmla="*/ 735529 w 1511037"/>
              <a:gd name="connsiteY162" fmla="*/ 871924 h 3657599"/>
              <a:gd name="connsiteX163" fmla="*/ 734502 w 1511037"/>
              <a:gd name="connsiteY163" fmla="*/ 872029 h 3657599"/>
              <a:gd name="connsiteX164" fmla="*/ 114579 w 1511037"/>
              <a:gd name="connsiteY164" fmla="*/ 1494267 h 3657599"/>
              <a:gd name="connsiteX165" fmla="*/ 114522 w 1511037"/>
              <a:gd name="connsiteY165" fmla="*/ 1494722 h 3657599"/>
              <a:gd name="connsiteX166" fmla="*/ 108539 w 1511037"/>
              <a:gd name="connsiteY166" fmla="*/ 1495210 h 3657599"/>
              <a:gd name="connsiteX167" fmla="*/ 25836 w 1511037"/>
              <a:gd name="connsiteY167" fmla="*/ 1501940 h 3657599"/>
              <a:gd name="connsiteX168" fmla="*/ 10646 w 1511037"/>
              <a:gd name="connsiteY168" fmla="*/ 1503175 h 3657599"/>
              <a:gd name="connsiteX169" fmla="*/ 413 w 1511037"/>
              <a:gd name="connsiteY169" fmla="*/ 1502640 h 3657599"/>
              <a:gd name="connsiteX170" fmla="*/ 443 w 1511037"/>
              <a:gd name="connsiteY170" fmla="*/ 1502190 h 3657599"/>
              <a:gd name="connsiteX171" fmla="*/ 0 w 1511037"/>
              <a:gd name="connsiteY171" fmla="*/ 1502167 h 3657599"/>
              <a:gd name="connsiteX172" fmla="*/ 1455 w 1511037"/>
              <a:gd name="connsiteY172" fmla="*/ 1486734 h 3657599"/>
              <a:gd name="connsiteX173" fmla="*/ 9561 w 1511037"/>
              <a:gd name="connsiteY173" fmla="*/ 1400699 h 3657599"/>
              <a:gd name="connsiteX174" fmla="*/ 10938 w 1511037"/>
              <a:gd name="connsiteY174" fmla="*/ 1386079 h 3657599"/>
              <a:gd name="connsiteX175" fmla="*/ 11965 w 1511037"/>
              <a:gd name="connsiteY175" fmla="*/ 1385973 h 3657599"/>
              <a:gd name="connsiteX176" fmla="*/ 631888 w 1511037"/>
              <a:gd name="connsiteY176" fmla="*/ 763736 h 3657599"/>
              <a:gd name="connsiteX177" fmla="*/ 631944 w 1511037"/>
              <a:gd name="connsiteY177" fmla="*/ 763280 h 3657599"/>
              <a:gd name="connsiteX178" fmla="*/ 637916 w 1511037"/>
              <a:gd name="connsiteY178" fmla="*/ 762795 h 3657599"/>
              <a:gd name="connsiteX179" fmla="*/ 720636 w 1511037"/>
              <a:gd name="connsiteY179" fmla="*/ 756063 h 3657599"/>
              <a:gd name="connsiteX180" fmla="*/ 735820 w 1511037"/>
              <a:gd name="connsiteY180" fmla="*/ 754827 h 3657599"/>
              <a:gd name="connsiteX181" fmla="*/ 778939 w 1511037"/>
              <a:gd name="connsiteY181" fmla="*/ 754825 h 3657599"/>
              <a:gd name="connsiteX182" fmla="*/ 794248 w 1511037"/>
              <a:gd name="connsiteY182" fmla="*/ 756061 h 3657599"/>
              <a:gd name="connsiteX183" fmla="*/ 877606 w 1511037"/>
              <a:gd name="connsiteY183" fmla="*/ 762790 h 3657599"/>
              <a:gd name="connsiteX184" fmla="*/ 883637 w 1511037"/>
              <a:gd name="connsiteY184" fmla="*/ 763277 h 3657599"/>
              <a:gd name="connsiteX185" fmla="*/ 883694 w 1511037"/>
              <a:gd name="connsiteY185" fmla="*/ 763733 h 3657599"/>
              <a:gd name="connsiteX186" fmla="*/ 1508524 w 1511037"/>
              <a:gd name="connsiteY186" fmla="*/ 1385970 h 3657599"/>
              <a:gd name="connsiteX187" fmla="*/ 1509559 w 1511037"/>
              <a:gd name="connsiteY187" fmla="*/ 1386077 h 3657599"/>
              <a:gd name="connsiteX188" fmla="*/ 1510946 w 1511037"/>
              <a:gd name="connsiteY188" fmla="*/ 1400693 h 3657599"/>
              <a:gd name="connsiteX189" fmla="*/ 1511022 w 1511037"/>
              <a:gd name="connsiteY189" fmla="*/ 1401494 h 3657599"/>
              <a:gd name="connsiteX190" fmla="*/ 1511022 w 1511037"/>
              <a:gd name="connsiteY190" fmla="*/ 1503112 h 3657599"/>
              <a:gd name="connsiteX191" fmla="*/ 1509853 w 1511037"/>
              <a:gd name="connsiteY191" fmla="*/ 1503173 h 3657599"/>
              <a:gd name="connsiteX192" fmla="*/ 1494548 w 1511037"/>
              <a:gd name="connsiteY192" fmla="*/ 1501938 h 3657599"/>
              <a:gd name="connsiteX193" fmla="*/ 1411173 w 1511037"/>
              <a:gd name="connsiteY193" fmla="*/ 1495205 h 3657599"/>
              <a:gd name="connsiteX194" fmla="*/ 1405155 w 1511037"/>
              <a:gd name="connsiteY194" fmla="*/ 1494720 h 3657599"/>
              <a:gd name="connsiteX195" fmla="*/ 1405098 w 1511037"/>
              <a:gd name="connsiteY195" fmla="*/ 1494264 h 3657599"/>
              <a:gd name="connsiteX196" fmla="*/ 780268 w 1511037"/>
              <a:gd name="connsiteY196" fmla="*/ 872026 h 3657599"/>
              <a:gd name="connsiteX197" fmla="*/ 779233 w 1511037"/>
              <a:gd name="connsiteY197" fmla="*/ 871922 h 3657599"/>
              <a:gd name="connsiteX198" fmla="*/ 777844 w 1511037"/>
              <a:gd name="connsiteY198" fmla="*/ 857301 h 3657599"/>
              <a:gd name="connsiteX199" fmla="*/ 769674 w 1511037"/>
              <a:gd name="connsiteY199" fmla="*/ 771267 h 3657599"/>
              <a:gd name="connsiteX200" fmla="*/ 768208 w 1511037"/>
              <a:gd name="connsiteY200" fmla="*/ 755833 h 3657599"/>
              <a:gd name="connsiteX201" fmla="*/ 768655 w 1511037"/>
              <a:gd name="connsiteY201" fmla="*/ 755810 h 3657599"/>
              <a:gd name="connsiteX202" fmla="*/ 768625 w 1511037"/>
              <a:gd name="connsiteY202" fmla="*/ 755360 h 3657599"/>
              <a:gd name="connsiteX203" fmla="*/ 778939 w 1511037"/>
              <a:gd name="connsiteY203" fmla="*/ 754825 h 3657599"/>
              <a:gd name="connsiteX204" fmla="*/ 1390006 w 1511037"/>
              <a:gd name="connsiteY204" fmla="*/ 125320 h 3657599"/>
              <a:gd name="connsiteX205" fmla="*/ 898785 w 1511037"/>
              <a:gd name="connsiteY205" fmla="*/ 615155 h 3657599"/>
              <a:gd name="connsiteX206" fmla="*/ 1390006 w 1511037"/>
              <a:gd name="connsiteY206" fmla="*/ 125320 h 3657599"/>
              <a:gd name="connsiteX207" fmla="*/ 129552 w 1511037"/>
              <a:gd name="connsiteY207" fmla="*/ 125320 h 3657599"/>
              <a:gd name="connsiteX208" fmla="*/ 616915 w 1511037"/>
              <a:gd name="connsiteY208" fmla="*/ 615155 h 3657599"/>
              <a:gd name="connsiteX209" fmla="*/ 129552 w 1511037"/>
              <a:gd name="connsiteY209" fmla="*/ 125320 h 3657599"/>
              <a:gd name="connsiteX210" fmla="*/ 1461115 w 1511037"/>
              <a:gd name="connsiteY210" fmla="*/ 0 h 3657599"/>
              <a:gd name="connsiteX211" fmla="*/ 1511022 w 1511037"/>
              <a:gd name="connsiteY211" fmla="*/ 0 h 3657599"/>
              <a:gd name="connsiteX212" fmla="*/ 1511022 w 1511037"/>
              <a:gd name="connsiteY212" fmla="*/ 97744 h 3657599"/>
              <a:gd name="connsiteX213" fmla="*/ 1510946 w 1511037"/>
              <a:gd name="connsiteY213" fmla="*/ 98544 h 3657599"/>
              <a:gd name="connsiteX214" fmla="*/ 1509559 w 1511037"/>
              <a:gd name="connsiteY214" fmla="*/ 113161 h 3657599"/>
              <a:gd name="connsiteX215" fmla="*/ 1508524 w 1511037"/>
              <a:gd name="connsiteY215" fmla="*/ 113266 h 3657599"/>
              <a:gd name="connsiteX216" fmla="*/ 883694 w 1511037"/>
              <a:gd name="connsiteY216" fmla="*/ 735504 h 3657599"/>
              <a:gd name="connsiteX217" fmla="*/ 883637 w 1511037"/>
              <a:gd name="connsiteY217" fmla="*/ 735960 h 3657599"/>
              <a:gd name="connsiteX218" fmla="*/ 877606 w 1511037"/>
              <a:gd name="connsiteY218" fmla="*/ 736447 h 3657599"/>
              <a:gd name="connsiteX219" fmla="*/ 794248 w 1511037"/>
              <a:gd name="connsiteY219" fmla="*/ 743177 h 3657599"/>
              <a:gd name="connsiteX220" fmla="*/ 778939 w 1511037"/>
              <a:gd name="connsiteY220" fmla="*/ 744412 h 3657599"/>
              <a:gd name="connsiteX221" fmla="*/ 768625 w 1511037"/>
              <a:gd name="connsiteY221" fmla="*/ 743877 h 3657599"/>
              <a:gd name="connsiteX222" fmla="*/ 768655 w 1511037"/>
              <a:gd name="connsiteY222" fmla="*/ 743427 h 3657599"/>
              <a:gd name="connsiteX223" fmla="*/ 768208 w 1511037"/>
              <a:gd name="connsiteY223" fmla="*/ 743404 h 3657599"/>
              <a:gd name="connsiteX224" fmla="*/ 769674 w 1511037"/>
              <a:gd name="connsiteY224" fmla="*/ 727971 h 3657599"/>
              <a:gd name="connsiteX225" fmla="*/ 777844 w 1511037"/>
              <a:gd name="connsiteY225" fmla="*/ 641936 h 3657599"/>
              <a:gd name="connsiteX226" fmla="*/ 779233 w 1511037"/>
              <a:gd name="connsiteY226" fmla="*/ 627316 h 3657599"/>
              <a:gd name="connsiteX227" fmla="*/ 780268 w 1511037"/>
              <a:gd name="connsiteY227" fmla="*/ 627211 h 3657599"/>
              <a:gd name="connsiteX228" fmla="*/ 1405098 w 1511037"/>
              <a:gd name="connsiteY228" fmla="*/ 4973 h 3657599"/>
              <a:gd name="connsiteX229" fmla="*/ 1405155 w 1511037"/>
              <a:gd name="connsiteY229" fmla="*/ 4517 h 3657599"/>
              <a:gd name="connsiteX230" fmla="*/ 1411173 w 1511037"/>
              <a:gd name="connsiteY230" fmla="*/ 4032 h 3657599"/>
              <a:gd name="connsiteX231" fmla="*/ 276 w 1511037"/>
              <a:gd name="connsiteY231" fmla="*/ 0 h 3657599"/>
              <a:gd name="connsiteX232" fmla="*/ 59014 w 1511037"/>
              <a:gd name="connsiteY232" fmla="*/ 0 h 3657599"/>
              <a:gd name="connsiteX233" fmla="*/ 108539 w 1511037"/>
              <a:gd name="connsiteY233" fmla="*/ 4029 h 3657599"/>
              <a:gd name="connsiteX234" fmla="*/ 114522 w 1511037"/>
              <a:gd name="connsiteY234" fmla="*/ 4516 h 3657599"/>
              <a:gd name="connsiteX235" fmla="*/ 114579 w 1511037"/>
              <a:gd name="connsiteY235" fmla="*/ 4972 h 3657599"/>
              <a:gd name="connsiteX236" fmla="*/ 734502 w 1511037"/>
              <a:gd name="connsiteY236" fmla="*/ 627210 h 3657599"/>
              <a:gd name="connsiteX237" fmla="*/ 735529 w 1511037"/>
              <a:gd name="connsiteY237" fmla="*/ 627316 h 3657599"/>
              <a:gd name="connsiteX238" fmla="*/ 736905 w 1511037"/>
              <a:gd name="connsiteY238" fmla="*/ 641932 h 3657599"/>
              <a:gd name="connsiteX239" fmla="*/ 745014 w 1511037"/>
              <a:gd name="connsiteY239" fmla="*/ 727999 h 3657599"/>
              <a:gd name="connsiteX240" fmla="*/ 746466 w 1511037"/>
              <a:gd name="connsiteY240" fmla="*/ 743404 h 3657599"/>
              <a:gd name="connsiteX241" fmla="*/ 746024 w 1511037"/>
              <a:gd name="connsiteY241" fmla="*/ 743427 h 3657599"/>
              <a:gd name="connsiteX242" fmla="*/ 746053 w 1511037"/>
              <a:gd name="connsiteY242" fmla="*/ 743876 h 3657599"/>
              <a:gd name="connsiteX243" fmla="*/ 735820 w 1511037"/>
              <a:gd name="connsiteY243" fmla="*/ 744412 h 3657599"/>
              <a:gd name="connsiteX244" fmla="*/ 720636 w 1511037"/>
              <a:gd name="connsiteY244" fmla="*/ 743177 h 3657599"/>
              <a:gd name="connsiteX245" fmla="*/ 637916 w 1511037"/>
              <a:gd name="connsiteY245" fmla="*/ 736445 h 3657599"/>
              <a:gd name="connsiteX246" fmla="*/ 631944 w 1511037"/>
              <a:gd name="connsiteY246" fmla="*/ 735959 h 3657599"/>
              <a:gd name="connsiteX247" fmla="*/ 631888 w 1511037"/>
              <a:gd name="connsiteY247" fmla="*/ 735503 h 3657599"/>
              <a:gd name="connsiteX248" fmla="*/ 11965 w 1511037"/>
              <a:gd name="connsiteY248" fmla="*/ 113265 h 3657599"/>
              <a:gd name="connsiteX249" fmla="*/ 10938 w 1511037"/>
              <a:gd name="connsiteY249" fmla="*/ 113161 h 3657599"/>
              <a:gd name="connsiteX250" fmla="*/ 9561 w 1511037"/>
              <a:gd name="connsiteY250" fmla="*/ 98540 h 3657599"/>
              <a:gd name="connsiteX251" fmla="*/ 1455 w 1511037"/>
              <a:gd name="connsiteY251" fmla="*/ 12506 h 36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511037" h="3657599">
                <a:moveTo>
                  <a:pt x="1509853" y="3047273"/>
                </a:moveTo>
                <a:lnTo>
                  <a:pt x="1511022" y="3047334"/>
                </a:lnTo>
                <a:lnTo>
                  <a:pt x="1511022" y="3148953"/>
                </a:lnTo>
                <a:lnTo>
                  <a:pt x="1510946" y="3149753"/>
                </a:lnTo>
                <a:cubicBezTo>
                  <a:pt x="1511324" y="3154780"/>
                  <a:pt x="1510469" y="3159584"/>
                  <a:pt x="1509559" y="3164370"/>
                </a:cubicBezTo>
                <a:lnTo>
                  <a:pt x="1508524" y="3164476"/>
                </a:lnTo>
                <a:cubicBezTo>
                  <a:pt x="1475054" y="3366683"/>
                  <a:pt x="1363619" y="3541486"/>
                  <a:pt x="1207080" y="3655220"/>
                </a:cubicBezTo>
                <a:lnTo>
                  <a:pt x="1203192" y="3657599"/>
                </a:lnTo>
                <a:lnTo>
                  <a:pt x="930434" y="3657599"/>
                </a:lnTo>
                <a:lnTo>
                  <a:pt x="987829" y="3641703"/>
                </a:lnTo>
                <a:cubicBezTo>
                  <a:pt x="1189249" y="3569058"/>
                  <a:pt x="1343349" y="3393622"/>
                  <a:pt x="1390006" y="3176530"/>
                </a:cubicBezTo>
                <a:cubicBezTo>
                  <a:pt x="1176294" y="3218558"/>
                  <a:pt x="1001311" y="3372111"/>
                  <a:pt x="925183" y="3576054"/>
                </a:cubicBezTo>
                <a:lnTo>
                  <a:pt x="901347" y="3657599"/>
                </a:lnTo>
                <a:lnTo>
                  <a:pt x="785426" y="3657599"/>
                </a:lnTo>
                <a:lnTo>
                  <a:pt x="809443" y="3560654"/>
                </a:lnTo>
                <a:cubicBezTo>
                  <a:pt x="898122" y="3294794"/>
                  <a:pt x="1126730" y="3095844"/>
                  <a:pt x="1405098" y="3056183"/>
                </a:cubicBezTo>
                <a:cubicBezTo>
                  <a:pt x="1405146" y="3056031"/>
                  <a:pt x="1405150" y="3055880"/>
                  <a:pt x="1405155" y="3055727"/>
                </a:cubicBezTo>
                <a:lnTo>
                  <a:pt x="1411173" y="3055242"/>
                </a:lnTo>
                <a:cubicBezTo>
                  <a:pt x="1438446" y="3050681"/>
                  <a:pt x="1466297" y="3048472"/>
                  <a:pt x="1494548" y="3048509"/>
                </a:cubicBezTo>
                <a:cubicBezTo>
                  <a:pt x="1499622" y="3047327"/>
                  <a:pt x="1504731" y="3047273"/>
                  <a:pt x="1509853" y="3047273"/>
                </a:cubicBezTo>
                <a:close/>
                <a:moveTo>
                  <a:pt x="10646" y="3047273"/>
                </a:moveTo>
                <a:cubicBezTo>
                  <a:pt x="15729" y="3047273"/>
                  <a:pt x="20800" y="3047327"/>
                  <a:pt x="25836" y="3048509"/>
                </a:cubicBezTo>
                <a:cubicBezTo>
                  <a:pt x="53859" y="3048472"/>
                  <a:pt x="81485" y="3050680"/>
                  <a:pt x="108539" y="3055239"/>
                </a:cubicBezTo>
                <a:lnTo>
                  <a:pt x="114522" y="3055726"/>
                </a:lnTo>
                <a:cubicBezTo>
                  <a:pt x="114527" y="3055878"/>
                  <a:pt x="114531" y="3056030"/>
                  <a:pt x="114579" y="3056182"/>
                </a:cubicBezTo>
                <a:cubicBezTo>
                  <a:pt x="390762" y="3095844"/>
                  <a:pt x="617574" y="3294794"/>
                  <a:pt x="705556" y="3560653"/>
                </a:cubicBezTo>
                <a:lnTo>
                  <a:pt x="729384" y="3657599"/>
                </a:lnTo>
                <a:lnTo>
                  <a:pt x="614373" y="3657599"/>
                </a:lnTo>
                <a:lnTo>
                  <a:pt x="590724" y="3576054"/>
                </a:lnTo>
                <a:cubicBezTo>
                  <a:pt x="515194" y="3372111"/>
                  <a:pt x="341586" y="3218557"/>
                  <a:pt x="129552" y="3176530"/>
                </a:cubicBezTo>
                <a:cubicBezTo>
                  <a:pt x="175842" y="3393622"/>
                  <a:pt x="328731" y="3569058"/>
                  <a:pt x="528569" y="3641703"/>
                </a:cubicBezTo>
                <a:lnTo>
                  <a:pt x="585515" y="3657599"/>
                </a:lnTo>
                <a:lnTo>
                  <a:pt x="314899" y="3657599"/>
                </a:lnTo>
                <a:lnTo>
                  <a:pt x="311042" y="3655220"/>
                </a:lnTo>
                <a:cubicBezTo>
                  <a:pt x="155732" y="3541486"/>
                  <a:pt x="45173" y="3366682"/>
                  <a:pt x="11965" y="3164475"/>
                </a:cubicBezTo>
                <a:lnTo>
                  <a:pt x="10938" y="3164370"/>
                </a:lnTo>
                <a:cubicBezTo>
                  <a:pt x="10034" y="3159582"/>
                  <a:pt x="9186" y="3154778"/>
                  <a:pt x="9561" y="3149749"/>
                </a:cubicBezTo>
                <a:cubicBezTo>
                  <a:pt x="4593" y="3121645"/>
                  <a:pt x="1926" y="3092903"/>
                  <a:pt x="1455" y="3063715"/>
                </a:cubicBezTo>
                <a:lnTo>
                  <a:pt x="0" y="3048281"/>
                </a:lnTo>
                <a:lnTo>
                  <a:pt x="443" y="3048258"/>
                </a:lnTo>
                <a:lnTo>
                  <a:pt x="413" y="3047808"/>
                </a:lnTo>
                <a:cubicBezTo>
                  <a:pt x="3814" y="3047298"/>
                  <a:pt x="7227" y="3047273"/>
                  <a:pt x="10646" y="3047273"/>
                </a:cubicBezTo>
                <a:close/>
                <a:moveTo>
                  <a:pt x="616915" y="2409688"/>
                </a:moveTo>
                <a:cubicBezTo>
                  <a:pt x="374590" y="2457720"/>
                  <a:pt x="182455" y="2651418"/>
                  <a:pt x="129552" y="2899523"/>
                </a:cubicBezTo>
                <a:cubicBezTo>
                  <a:pt x="371877" y="2851491"/>
                  <a:pt x="564012" y="2657793"/>
                  <a:pt x="616915" y="2409688"/>
                </a:cubicBezTo>
                <a:close/>
                <a:moveTo>
                  <a:pt x="898785" y="2409686"/>
                </a:moveTo>
                <a:cubicBezTo>
                  <a:pt x="952107" y="2657791"/>
                  <a:pt x="1145764" y="2851489"/>
                  <a:pt x="1390006" y="2899521"/>
                </a:cubicBezTo>
                <a:cubicBezTo>
                  <a:pt x="1336684" y="2651416"/>
                  <a:pt x="1143028" y="2457718"/>
                  <a:pt x="898785" y="2409686"/>
                </a:cubicBezTo>
                <a:close/>
                <a:moveTo>
                  <a:pt x="735820" y="2280431"/>
                </a:moveTo>
                <a:lnTo>
                  <a:pt x="746053" y="2280967"/>
                </a:lnTo>
                <a:lnTo>
                  <a:pt x="746024" y="2281416"/>
                </a:lnTo>
                <a:lnTo>
                  <a:pt x="746466" y="2281439"/>
                </a:lnTo>
                <a:lnTo>
                  <a:pt x="745014" y="2296846"/>
                </a:lnTo>
                <a:cubicBezTo>
                  <a:pt x="744543" y="2326043"/>
                  <a:pt x="741876" y="2354797"/>
                  <a:pt x="736905" y="2382911"/>
                </a:cubicBezTo>
                <a:cubicBezTo>
                  <a:pt x="737281" y="2387938"/>
                  <a:pt x="736432" y="2392742"/>
                  <a:pt x="735529" y="2397528"/>
                </a:cubicBezTo>
                <a:lnTo>
                  <a:pt x="734502" y="2397634"/>
                </a:lnTo>
                <a:cubicBezTo>
                  <a:pt x="681370" y="2721165"/>
                  <a:pt x="430217" y="2974543"/>
                  <a:pt x="114579" y="3019872"/>
                </a:cubicBezTo>
                <a:cubicBezTo>
                  <a:pt x="114531" y="3020022"/>
                  <a:pt x="114527" y="3020176"/>
                  <a:pt x="114522" y="3020327"/>
                </a:cubicBezTo>
                <a:lnTo>
                  <a:pt x="108539" y="3020815"/>
                </a:lnTo>
                <a:cubicBezTo>
                  <a:pt x="81485" y="3025373"/>
                  <a:pt x="53859" y="3027582"/>
                  <a:pt x="25836" y="3027544"/>
                </a:cubicBezTo>
                <a:cubicBezTo>
                  <a:pt x="20800" y="3028727"/>
                  <a:pt x="15729" y="3028779"/>
                  <a:pt x="10646" y="3028779"/>
                </a:cubicBezTo>
                <a:cubicBezTo>
                  <a:pt x="7227" y="3028779"/>
                  <a:pt x="3814" y="3028755"/>
                  <a:pt x="413" y="3028245"/>
                </a:cubicBezTo>
                <a:lnTo>
                  <a:pt x="443" y="3027795"/>
                </a:lnTo>
                <a:lnTo>
                  <a:pt x="0" y="3027771"/>
                </a:lnTo>
                <a:lnTo>
                  <a:pt x="1455" y="3012338"/>
                </a:lnTo>
                <a:cubicBezTo>
                  <a:pt x="1926" y="2983150"/>
                  <a:pt x="4593" y="2954407"/>
                  <a:pt x="9561" y="2926303"/>
                </a:cubicBezTo>
                <a:cubicBezTo>
                  <a:pt x="9186" y="2921275"/>
                  <a:pt x="10034" y="2916471"/>
                  <a:pt x="10938" y="2911683"/>
                </a:cubicBezTo>
                <a:lnTo>
                  <a:pt x="11965" y="2911578"/>
                </a:lnTo>
                <a:cubicBezTo>
                  <a:pt x="65097" y="2588046"/>
                  <a:pt x="316251" y="2334668"/>
                  <a:pt x="631888" y="2289341"/>
                </a:cubicBezTo>
                <a:cubicBezTo>
                  <a:pt x="631935" y="2289189"/>
                  <a:pt x="631939" y="2289038"/>
                  <a:pt x="631944" y="2288885"/>
                </a:cubicBezTo>
                <a:lnTo>
                  <a:pt x="637916" y="2288400"/>
                </a:lnTo>
                <a:cubicBezTo>
                  <a:pt x="664974" y="2283838"/>
                  <a:pt x="692606" y="2281630"/>
                  <a:pt x="720636" y="2281667"/>
                </a:cubicBezTo>
                <a:cubicBezTo>
                  <a:pt x="725669" y="2280485"/>
                  <a:pt x="730739" y="2280431"/>
                  <a:pt x="735820" y="2280431"/>
                </a:cubicBezTo>
                <a:close/>
                <a:moveTo>
                  <a:pt x="778939" y="2280430"/>
                </a:moveTo>
                <a:cubicBezTo>
                  <a:pt x="784062" y="2280430"/>
                  <a:pt x="789173" y="2280483"/>
                  <a:pt x="794248" y="2281666"/>
                </a:cubicBezTo>
                <a:cubicBezTo>
                  <a:pt x="822493" y="2281628"/>
                  <a:pt x="850338" y="2283836"/>
                  <a:pt x="877606" y="2288395"/>
                </a:cubicBezTo>
                <a:lnTo>
                  <a:pt x="883637" y="2288882"/>
                </a:lnTo>
                <a:cubicBezTo>
                  <a:pt x="883642" y="2289035"/>
                  <a:pt x="883646" y="2289187"/>
                  <a:pt x="883694" y="2289338"/>
                </a:cubicBezTo>
                <a:cubicBezTo>
                  <a:pt x="1201830" y="2334666"/>
                  <a:pt x="1454972" y="2588044"/>
                  <a:pt x="1508524" y="2911575"/>
                </a:cubicBezTo>
                <a:lnTo>
                  <a:pt x="1509559" y="2911682"/>
                </a:lnTo>
                <a:cubicBezTo>
                  <a:pt x="1510469" y="2916467"/>
                  <a:pt x="1511324" y="2921271"/>
                  <a:pt x="1510946" y="2926298"/>
                </a:cubicBezTo>
                <a:lnTo>
                  <a:pt x="1511022" y="2927099"/>
                </a:lnTo>
                <a:lnTo>
                  <a:pt x="1511022" y="3028717"/>
                </a:lnTo>
                <a:lnTo>
                  <a:pt x="1509853" y="3028778"/>
                </a:lnTo>
                <a:cubicBezTo>
                  <a:pt x="1504731" y="3028778"/>
                  <a:pt x="1499622" y="3028725"/>
                  <a:pt x="1494548" y="3027542"/>
                </a:cubicBezTo>
                <a:cubicBezTo>
                  <a:pt x="1466297" y="3027580"/>
                  <a:pt x="1438446" y="3025370"/>
                  <a:pt x="1411173" y="3020809"/>
                </a:cubicBezTo>
                <a:lnTo>
                  <a:pt x="1405155" y="3020324"/>
                </a:lnTo>
                <a:cubicBezTo>
                  <a:pt x="1405150" y="3020172"/>
                  <a:pt x="1405146" y="3020020"/>
                  <a:pt x="1405098" y="3019869"/>
                </a:cubicBezTo>
                <a:cubicBezTo>
                  <a:pt x="1086963" y="2974541"/>
                  <a:pt x="833821" y="2721163"/>
                  <a:pt x="780268" y="2397631"/>
                </a:cubicBezTo>
                <a:lnTo>
                  <a:pt x="779233" y="2397526"/>
                </a:lnTo>
                <a:cubicBezTo>
                  <a:pt x="778321" y="2392738"/>
                  <a:pt x="777467" y="2387934"/>
                  <a:pt x="777844" y="2382906"/>
                </a:cubicBezTo>
                <a:cubicBezTo>
                  <a:pt x="772837" y="2354802"/>
                  <a:pt x="770149" y="2326060"/>
                  <a:pt x="769674" y="2296872"/>
                </a:cubicBezTo>
                <a:lnTo>
                  <a:pt x="768208" y="2281438"/>
                </a:lnTo>
                <a:lnTo>
                  <a:pt x="768655" y="2281414"/>
                </a:lnTo>
                <a:lnTo>
                  <a:pt x="768625" y="2280964"/>
                </a:lnTo>
                <a:cubicBezTo>
                  <a:pt x="772053" y="2280454"/>
                  <a:pt x="775493" y="2280430"/>
                  <a:pt x="778939" y="2280430"/>
                </a:cubicBezTo>
                <a:close/>
                <a:moveTo>
                  <a:pt x="1390006" y="1650925"/>
                </a:moveTo>
                <a:cubicBezTo>
                  <a:pt x="1145764" y="1698957"/>
                  <a:pt x="952107" y="1892655"/>
                  <a:pt x="898785" y="2140760"/>
                </a:cubicBezTo>
                <a:cubicBezTo>
                  <a:pt x="1143028" y="2092728"/>
                  <a:pt x="1336684" y="1899030"/>
                  <a:pt x="1390006" y="1650925"/>
                </a:cubicBezTo>
                <a:close/>
                <a:moveTo>
                  <a:pt x="129552" y="1650925"/>
                </a:moveTo>
                <a:cubicBezTo>
                  <a:pt x="182455" y="1899030"/>
                  <a:pt x="374590" y="2092728"/>
                  <a:pt x="616915" y="2140760"/>
                </a:cubicBezTo>
                <a:cubicBezTo>
                  <a:pt x="564012" y="1892655"/>
                  <a:pt x="371877" y="1698957"/>
                  <a:pt x="129552" y="1650925"/>
                </a:cubicBezTo>
                <a:close/>
                <a:moveTo>
                  <a:pt x="1509853" y="1521669"/>
                </a:moveTo>
                <a:lnTo>
                  <a:pt x="1511022" y="1521730"/>
                </a:lnTo>
                <a:lnTo>
                  <a:pt x="1511022" y="1623348"/>
                </a:lnTo>
                <a:lnTo>
                  <a:pt x="1510946" y="1624148"/>
                </a:lnTo>
                <a:cubicBezTo>
                  <a:pt x="1511324" y="1629176"/>
                  <a:pt x="1510469" y="1633979"/>
                  <a:pt x="1509559" y="1638765"/>
                </a:cubicBezTo>
                <a:lnTo>
                  <a:pt x="1508524" y="1638871"/>
                </a:lnTo>
                <a:cubicBezTo>
                  <a:pt x="1454972" y="1962402"/>
                  <a:pt x="1201830" y="2215780"/>
                  <a:pt x="883694" y="2261109"/>
                </a:cubicBezTo>
                <a:cubicBezTo>
                  <a:pt x="883646" y="2261259"/>
                  <a:pt x="883642" y="2261413"/>
                  <a:pt x="883637" y="2261564"/>
                </a:cubicBezTo>
                <a:lnTo>
                  <a:pt x="877606" y="2262052"/>
                </a:lnTo>
                <a:cubicBezTo>
                  <a:pt x="850338" y="2266610"/>
                  <a:pt x="822493" y="2268819"/>
                  <a:pt x="794248" y="2268781"/>
                </a:cubicBezTo>
                <a:cubicBezTo>
                  <a:pt x="789173" y="2269964"/>
                  <a:pt x="784062" y="2270016"/>
                  <a:pt x="778939" y="2270016"/>
                </a:cubicBezTo>
                <a:cubicBezTo>
                  <a:pt x="775493" y="2270016"/>
                  <a:pt x="772053" y="2269992"/>
                  <a:pt x="768625" y="2269482"/>
                </a:cubicBezTo>
                <a:lnTo>
                  <a:pt x="768655" y="2269032"/>
                </a:lnTo>
                <a:lnTo>
                  <a:pt x="768208" y="2269008"/>
                </a:lnTo>
                <a:lnTo>
                  <a:pt x="769674" y="2253575"/>
                </a:lnTo>
                <a:cubicBezTo>
                  <a:pt x="770149" y="2224387"/>
                  <a:pt x="772837" y="2195644"/>
                  <a:pt x="777844" y="2167540"/>
                </a:cubicBezTo>
                <a:cubicBezTo>
                  <a:pt x="777467" y="2162513"/>
                  <a:pt x="778321" y="2157708"/>
                  <a:pt x="779233" y="2152920"/>
                </a:cubicBezTo>
                <a:lnTo>
                  <a:pt x="780268" y="2152815"/>
                </a:lnTo>
                <a:cubicBezTo>
                  <a:pt x="833821" y="1829283"/>
                  <a:pt x="1086963" y="1575905"/>
                  <a:pt x="1405098" y="1530578"/>
                </a:cubicBezTo>
                <a:cubicBezTo>
                  <a:pt x="1405146" y="1530426"/>
                  <a:pt x="1405150" y="1530275"/>
                  <a:pt x="1405155" y="1530122"/>
                </a:cubicBezTo>
                <a:lnTo>
                  <a:pt x="1411173" y="1529637"/>
                </a:lnTo>
                <a:cubicBezTo>
                  <a:pt x="1438446" y="1525076"/>
                  <a:pt x="1466297" y="1522867"/>
                  <a:pt x="1494548" y="1522905"/>
                </a:cubicBezTo>
                <a:cubicBezTo>
                  <a:pt x="1499622" y="1521722"/>
                  <a:pt x="1504731" y="1521669"/>
                  <a:pt x="1509853" y="1521669"/>
                </a:cubicBezTo>
                <a:close/>
                <a:moveTo>
                  <a:pt x="10646" y="1521669"/>
                </a:moveTo>
                <a:cubicBezTo>
                  <a:pt x="15729" y="1521669"/>
                  <a:pt x="20800" y="1521722"/>
                  <a:pt x="25836" y="1522905"/>
                </a:cubicBezTo>
                <a:cubicBezTo>
                  <a:pt x="53859" y="1522867"/>
                  <a:pt x="81485" y="1525075"/>
                  <a:pt x="108539" y="1529634"/>
                </a:cubicBezTo>
                <a:lnTo>
                  <a:pt x="114522" y="1530121"/>
                </a:lnTo>
                <a:cubicBezTo>
                  <a:pt x="114527" y="1530273"/>
                  <a:pt x="114531" y="1530426"/>
                  <a:pt x="114579" y="1530577"/>
                </a:cubicBezTo>
                <a:cubicBezTo>
                  <a:pt x="430217" y="1575905"/>
                  <a:pt x="681370" y="1829283"/>
                  <a:pt x="734502" y="2152814"/>
                </a:cubicBezTo>
                <a:lnTo>
                  <a:pt x="735529" y="2152920"/>
                </a:lnTo>
                <a:cubicBezTo>
                  <a:pt x="736432" y="2157706"/>
                  <a:pt x="737281" y="2162510"/>
                  <a:pt x="736905" y="2167537"/>
                </a:cubicBezTo>
                <a:cubicBezTo>
                  <a:pt x="741876" y="2195652"/>
                  <a:pt x="744543" y="2224405"/>
                  <a:pt x="745014" y="2253603"/>
                </a:cubicBezTo>
                <a:lnTo>
                  <a:pt x="746466" y="2269008"/>
                </a:lnTo>
                <a:lnTo>
                  <a:pt x="746024" y="2269032"/>
                </a:lnTo>
                <a:lnTo>
                  <a:pt x="746053" y="2269481"/>
                </a:lnTo>
                <a:lnTo>
                  <a:pt x="735820" y="2270016"/>
                </a:lnTo>
                <a:cubicBezTo>
                  <a:pt x="730739" y="2270016"/>
                  <a:pt x="725669" y="2269964"/>
                  <a:pt x="720636" y="2268781"/>
                </a:cubicBezTo>
                <a:cubicBezTo>
                  <a:pt x="692606" y="2268819"/>
                  <a:pt x="664974" y="2266609"/>
                  <a:pt x="637916" y="2262048"/>
                </a:cubicBezTo>
                <a:lnTo>
                  <a:pt x="631944" y="2261563"/>
                </a:lnTo>
                <a:cubicBezTo>
                  <a:pt x="631939" y="2261411"/>
                  <a:pt x="631935" y="2261259"/>
                  <a:pt x="631888" y="2261108"/>
                </a:cubicBezTo>
                <a:cubicBezTo>
                  <a:pt x="316251" y="2215780"/>
                  <a:pt x="65097" y="1962402"/>
                  <a:pt x="11965" y="1638870"/>
                </a:cubicBezTo>
                <a:lnTo>
                  <a:pt x="10938" y="1638765"/>
                </a:lnTo>
                <a:cubicBezTo>
                  <a:pt x="10034" y="1633977"/>
                  <a:pt x="9186" y="1629173"/>
                  <a:pt x="9561" y="1624145"/>
                </a:cubicBezTo>
                <a:cubicBezTo>
                  <a:pt x="4593" y="1596041"/>
                  <a:pt x="1926" y="1567298"/>
                  <a:pt x="1455" y="1538111"/>
                </a:cubicBezTo>
                <a:lnTo>
                  <a:pt x="0" y="1522677"/>
                </a:lnTo>
                <a:lnTo>
                  <a:pt x="443" y="1522653"/>
                </a:lnTo>
                <a:lnTo>
                  <a:pt x="413" y="1522203"/>
                </a:lnTo>
                <a:cubicBezTo>
                  <a:pt x="3814" y="1521693"/>
                  <a:pt x="7227" y="1521669"/>
                  <a:pt x="10646" y="1521669"/>
                </a:cubicBezTo>
                <a:close/>
                <a:moveTo>
                  <a:pt x="616915" y="884083"/>
                </a:moveTo>
                <a:cubicBezTo>
                  <a:pt x="374590" y="932116"/>
                  <a:pt x="182455" y="1125813"/>
                  <a:pt x="129552" y="1373918"/>
                </a:cubicBezTo>
                <a:cubicBezTo>
                  <a:pt x="371877" y="1325887"/>
                  <a:pt x="564012" y="1132188"/>
                  <a:pt x="616915" y="884083"/>
                </a:cubicBezTo>
                <a:close/>
                <a:moveTo>
                  <a:pt x="898785" y="884081"/>
                </a:moveTo>
                <a:cubicBezTo>
                  <a:pt x="952107" y="1132187"/>
                  <a:pt x="1145764" y="1325884"/>
                  <a:pt x="1390006" y="1373916"/>
                </a:cubicBezTo>
                <a:cubicBezTo>
                  <a:pt x="1336684" y="1125812"/>
                  <a:pt x="1143028" y="932113"/>
                  <a:pt x="898785" y="884081"/>
                </a:cubicBezTo>
                <a:close/>
                <a:moveTo>
                  <a:pt x="735820" y="754827"/>
                </a:moveTo>
                <a:lnTo>
                  <a:pt x="746053" y="755362"/>
                </a:lnTo>
                <a:lnTo>
                  <a:pt x="746024" y="755811"/>
                </a:lnTo>
                <a:lnTo>
                  <a:pt x="746466" y="755835"/>
                </a:lnTo>
                <a:lnTo>
                  <a:pt x="745014" y="771241"/>
                </a:lnTo>
                <a:cubicBezTo>
                  <a:pt x="744543" y="800439"/>
                  <a:pt x="741876" y="829193"/>
                  <a:pt x="736905" y="857306"/>
                </a:cubicBezTo>
                <a:cubicBezTo>
                  <a:pt x="737281" y="862334"/>
                  <a:pt x="736432" y="867137"/>
                  <a:pt x="735529" y="871924"/>
                </a:cubicBezTo>
                <a:lnTo>
                  <a:pt x="734502" y="872029"/>
                </a:lnTo>
                <a:cubicBezTo>
                  <a:pt x="681370" y="1195560"/>
                  <a:pt x="430217" y="1448938"/>
                  <a:pt x="114579" y="1494267"/>
                </a:cubicBezTo>
                <a:cubicBezTo>
                  <a:pt x="114531" y="1494418"/>
                  <a:pt x="114527" y="1494571"/>
                  <a:pt x="114522" y="1494722"/>
                </a:cubicBezTo>
                <a:lnTo>
                  <a:pt x="108539" y="1495210"/>
                </a:lnTo>
                <a:cubicBezTo>
                  <a:pt x="81485" y="1499768"/>
                  <a:pt x="53859" y="1501977"/>
                  <a:pt x="25836" y="1501940"/>
                </a:cubicBezTo>
                <a:cubicBezTo>
                  <a:pt x="20800" y="1503122"/>
                  <a:pt x="15729" y="1503175"/>
                  <a:pt x="10646" y="1503175"/>
                </a:cubicBezTo>
                <a:cubicBezTo>
                  <a:pt x="7227" y="1503175"/>
                  <a:pt x="3814" y="1503150"/>
                  <a:pt x="413" y="1502640"/>
                </a:cubicBezTo>
                <a:lnTo>
                  <a:pt x="443" y="1502190"/>
                </a:lnTo>
                <a:lnTo>
                  <a:pt x="0" y="1502167"/>
                </a:lnTo>
                <a:lnTo>
                  <a:pt x="1455" y="1486734"/>
                </a:lnTo>
                <a:cubicBezTo>
                  <a:pt x="1926" y="1457545"/>
                  <a:pt x="4593" y="1428803"/>
                  <a:pt x="9561" y="1400699"/>
                </a:cubicBezTo>
                <a:cubicBezTo>
                  <a:pt x="9186" y="1395670"/>
                  <a:pt x="10034" y="1390866"/>
                  <a:pt x="10938" y="1386079"/>
                </a:cubicBezTo>
                <a:lnTo>
                  <a:pt x="11965" y="1385973"/>
                </a:lnTo>
                <a:cubicBezTo>
                  <a:pt x="65097" y="1062441"/>
                  <a:pt x="316251" y="809063"/>
                  <a:pt x="631888" y="763736"/>
                </a:cubicBezTo>
                <a:cubicBezTo>
                  <a:pt x="631935" y="763585"/>
                  <a:pt x="631939" y="763433"/>
                  <a:pt x="631944" y="763280"/>
                </a:cubicBezTo>
                <a:lnTo>
                  <a:pt x="637916" y="762795"/>
                </a:lnTo>
                <a:cubicBezTo>
                  <a:pt x="664974" y="758234"/>
                  <a:pt x="692606" y="756025"/>
                  <a:pt x="720636" y="756063"/>
                </a:cubicBezTo>
                <a:cubicBezTo>
                  <a:pt x="725669" y="754880"/>
                  <a:pt x="730739" y="754827"/>
                  <a:pt x="735820" y="754827"/>
                </a:cubicBezTo>
                <a:close/>
                <a:moveTo>
                  <a:pt x="778939" y="754825"/>
                </a:moveTo>
                <a:cubicBezTo>
                  <a:pt x="784062" y="754825"/>
                  <a:pt x="789173" y="754878"/>
                  <a:pt x="794248" y="756061"/>
                </a:cubicBezTo>
                <a:cubicBezTo>
                  <a:pt x="822493" y="756023"/>
                  <a:pt x="850338" y="758231"/>
                  <a:pt x="877606" y="762790"/>
                </a:cubicBezTo>
                <a:lnTo>
                  <a:pt x="883637" y="763277"/>
                </a:lnTo>
                <a:cubicBezTo>
                  <a:pt x="883642" y="763430"/>
                  <a:pt x="883646" y="763582"/>
                  <a:pt x="883694" y="763733"/>
                </a:cubicBezTo>
                <a:cubicBezTo>
                  <a:pt x="1201830" y="809061"/>
                  <a:pt x="1454972" y="1062440"/>
                  <a:pt x="1508524" y="1385970"/>
                </a:cubicBezTo>
                <a:lnTo>
                  <a:pt x="1509559" y="1386077"/>
                </a:lnTo>
                <a:cubicBezTo>
                  <a:pt x="1510469" y="1390862"/>
                  <a:pt x="1511324" y="1395666"/>
                  <a:pt x="1510946" y="1400693"/>
                </a:cubicBezTo>
                <a:lnTo>
                  <a:pt x="1511022" y="1401494"/>
                </a:lnTo>
                <a:lnTo>
                  <a:pt x="1511022" y="1503112"/>
                </a:lnTo>
                <a:lnTo>
                  <a:pt x="1509853" y="1503173"/>
                </a:lnTo>
                <a:cubicBezTo>
                  <a:pt x="1504731" y="1503173"/>
                  <a:pt x="1499622" y="1503120"/>
                  <a:pt x="1494548" y="1501938"/>
                </a:cubicBezTo>
                <a:cubicBezTo>
                  <a:pt x="1466297" y="1501975"/>
                  <a:pt x="1438446" y="1499766"/>
                  <a:pt x="1411173" y="1495205"/>
                </a:cubicBezTo>
                <a:lnTo>
                  <a:pt x="1405155" y="1494720"/>
                </a:lnTo>
                <a:cubicBezTo>
                  <a:pt x="1405150" y="1494567"/>
                  <a:pt x="1405146" y="1494415"/>
                  <a:pt x="1405098" y="1494264"/>
                </a:cubicBezTo>
                <a:cubicBezTo>
                  <a:pt x="1086963" y="1448937"/>
                  <a:pt x="833821" y="1195558"/>
                  <a:pt x="780268" y="872026"/>
                </a:cubicBezTo>
                <a:lnTo>
                  <a:pt x="779233" y="871922"/>
                </a:lnTo>
                <a:cubicBezTo>
                  <a:pt x="778321" y="867134"/>
                  <a:pt x="777467" y="862329"/>
                  <a:pt x="777844" y="857301"/>
                </a:cubicBezTo>
                <a:cubicBezTo>
                  <a:pt x="772837" y="829197"/>
                  <a:pt x="770149" y="800455"/>
                  <a:pt x="769674" y="771267"/>
                </a:cubicBezTo>
                <a:lnTo>
                  <a:pt x="768208" y="755833"/>
                </a:lnTo>
                <a:lnTo>
                  <a:pt x="768655" y="755810"/>
                </a:lnTo>
                <a:lnTo>
                  <a:pt x="768625" y="755360"/>
                </a:lnTo>
                <a:cubicBezTo>
                  <a:pt x="772053" y="754849"/>
                  <a:pt x="775493" y="754825"/>
                  <a:pt x="778939" y="754825"/>
                </a:cubicBezTo>
                <a:close/>
                <a:moveTo>
                  <a:pt x="1390006" y="125320"/>
                </a:moveTo>
                <a:cubicBezTo>
                  <a:pt x="1145764" y="173353"/>
                  <a:pt x="952107" y="367050"/>
                  <a:pt x="898785" y="615155"/>
                </a:cubicBezTo>
                <a:cubicBezTo>
                  <a:pt x="1143028" y="567124"/>
                  <a:pt x="1336684" y="373425"/>
                  <a:pt x="1390006" y="125320"/>
                </a:cubicBezTo>
                <a:close/>
                <a:moveTo>
                  <a:pt x="129552" y="125320"/>
                </a:moveTo>
                <a:cubicBezTo>
                  <a:pt x="182455" y="373425"/>
                  <a:pt x="374590" y="567123"/>
                  <a:pt x="616915" y="615155"/>
                </a:cubicBezTo>
                <a:cubicBezTo>
                  <a:pt x="564012" y="367050"/>
                  <a:pt x="371877" y="173352"/>
                  <a:pt x="129552" y="125320"/>
                </a:cubicBezTo>
                <a:close/>
                <a:moveTo>
                  <a:pt x="1461115" y="0"/>
                </a:moveTo>
                <a:lnTo>
                  <a:pt x="1511022" y="0"/>
                </a:lnTo>
                <a:lnTo>
                  <a:pt x="1511022" y="97744"/>
                </a:lnTo>
                <a:lnTo>
                  <a:pt x="1510946" y="98544"/>
                </a:lnTo>
                <a:cubicBezTo>
                  <a:pt x="1511324" y="103571"/>
                  <a:pt x="1510469" y="108374"/>
                  <a:pt x="1509559" y="113161"/>
                </a:cubicBezTo>
                <a:lnTo>
                  <a:pt x="1508524" y="113266"/>
                </a:lnTo>
                <a:cubicBezTo>
                  <a:pt x="1454972" y="436797"/>
                  <a:pt x="1201830" y="690176"/>
                  <a:pt x="883694" y="735504"/>
                </a:cubicBezTo>
                <a:cubicBezTo>
                  <a:pt x="883646" y="735655"/>
                  <a:pt x="883642" y="735808"/>
                  <a:pt x="883637" y="735960"/>
                </a:cubicBezTo>
                <a:lnTo>
                  <a:pt x="877606" y="736447"/>
                </a:lnTo>
                <a:cubicBezTo>
                  <a:pt x="850338" y="741006"/>
                  <a:pt x="822493" y="743215"/>
                  <a:pt x="794248" y="743177"/>
                </a:cubicBezTo>
                <a:cubicBezTo>
                  <a:pt x="789173" y="744360"/>
                  <a:pt x="784062" y="744412"/>
                  <a:pt x="778939" y="744412"/>
                </a:cubicBezTo>
                <a:cubicBezTo>
                  <a:pt x="775493" y="744412"/>
                  <a:pt x="772053" y="744387"/>
                  <a:pt x="768625" y="743877"/>
                </a:cubicBezTo>
                <a:lnTo>
                  <a:pt x="768655" y="743427"/>
                </a:lnTo>
                <a:lnTo>
                  <a:pt x="768208" y="743404"/>
                </a:lnTo>
                <a:lnTo>
                  <a:pt x="769674" y="727971"/>
                </a:lnTo>
                <a:cubicBezTo>
                  <a:pt x="770149" y="698783"/>
                  <a:pt x="772837" y="670040"/>
                  <a:pt x="777844" y="641936"/>
                </a:cubicBezTo>
                <a:cubicBezTo>
                  <a:pt x="777467" y="636908"/>
                  <a:pt x="778321" y="632103"/>
                  <a:pt x="779233" y="627316"/>
                </a:cubicBezTo>
                <a:lnTo>
                  <a:pt x="780268" y="627211"/>
                </a:lnTo>
                <a:cubicBezTo>
                  <a:pt x="833821" y="303678"/>
                  <a:pt x="1086963" y="50300"/>
                  <a:pt x="1405098" y="4973"/>
                </a:cubicBezTo>
                <a:cubicBezTo>
                  <a:pt x="1405146" y="4822"/>
                  <a:pt x="1405150" y="4670"/>
                  <a:pt x="1405155" y="4517"/>
                </a:cubicBezTo>
                <a:lnTo>
                  <a:pt x="1411173" y="4032"/>
                </a:lnTo>
                <a:close/>
                <a:moveTo>
                  <a:pt x="276" y="0"/>
                </a:moveTo>
                <a:lnTo>
                  <a:pt x="59014" y="0"/>
                </a:lnTo>
                <a:lnTo>
                  <a:pt x="108539" y="4029"/>
                </a:lnTo>
                <a:lnTo>
                  <a:pt x="114522" y="4516"/>
                </a:lnTo>
                <a:cubicBezTo>
                  <a:pt x="114527" y="4669"/>
                  <a:pt x="114531" y="4821"/>
                  <a:pt x="114579" y="4972"/>
                </a:cubicBezTo>
                <a:cubicBezTo>
                  <a:pt x="430217" y="50300"/>
                  <a:pt x="681370" y="303678"/>
                  <a:pt x="734502" y="627210"/>
                </a:cubicBezTo>
                <a:lnTo>
                  <a:pt x="735529" y="627316"/>
                </a:lnTo>
                <a:cubicBezTo>
                  <a:pt x="736432" y="632101"/>
                  <a:pt x="737281" y="636905"/>
                  <a:pt x="736905" y="641932"/>
                </a:cubicBezTo>
                <a:cubicBezTo>
                  <a:pt x="741876" y="670047"/>
                  <a:pt x="744543" y="698800"/>
                  <a:pt x="745014" y="727999"/>
                </a:cubicBezTo>
                <a:lnTo>
                  <a:pt x="746466" y="743404"/>
                </a:lnTo>
                <a:lnTo>
                  <a:pt x="746024" y="743427"/>
                </a:lnTo>
                <a:lnTo>
                  <a:pt x="746053" y="743876"/>
                </a:lnTo>
                <a:lnTo>
                  <a:pt x="735820" y="744412"/>
                </a:lnTo>
                <a:cubicBezTo>
                  <a:pt x="730739" y="744412"/>
                  <a:pt x="725669" y="744360"/>
                  <a:pt x="720636" y="743177"/>
                </a:cubicBezTo>
                <a:cubicBezTo>
                  <a:pt x="692606" y="743215"/>
                  <a:pt x="664974" y="741005"/>
                  <a:pt x="637916" y="736445"/>
                </a:cubicBezTo>
                <a:lnTo>
                  <a:pt x="631944" y="735959"/>
                </a:lnTo>
                <a:cubicBezTo>
                  <a:pt x="631939" y="735806"/>
                  <a:pt x="631935" y="735654"/>
                  <a:pt x="631888" y="735503"/>
                </a:cubicBezTo>
                <a:cubicBezTo>
                  <a:pt x="316251" y="690176"/>
                  <a:pt x="65097" y="436797"/>
                  <a:pt x="11965" y="113265"/>
                </a:cubicBezTo>
                <a:lnTo>
                  <a:pt x="10938" y="113161"/>
                </a:lnTo>
                <a:cubicBezTo>
                  <a:pt x="10034" y="108373"/>
                  <a:pt x="9186" y="103568"/>
                  <a:pt x="9561" y="98540"/>
                </a:cubicBezTo>
                <a:cubicBezTo>
                  <a:pt x="4593" y="70436"/>
                  <a:pt x="1926" y="41694"/>
                  <a:pt x="1455" y="12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748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3186E-05FE-4088-9035-2256A2255D2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77275" y="324000"/>
            <a:ext cx="3790725" cy="397866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29274" y="322236"/>
            <a:ext cx="2286077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483104"/>
            <a:ext cx="3790724" cy="2047336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4453990"/>
            <a:ext cx="2286000" cy="207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543291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precisa de 12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Marcador de posición de imagen 16">
            <a:extLst>
              <a:ext uri="{FF2B5EF4-FFF2-40B4-BE49-F238E27FC236}">
                <a16:creationId xmlns:a16="http://schemas.microsoft.com/office/drawing/2014/main" id="{85A93534-10D7-4916-A93E-1DE43B24A5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59920760-BE5B-4C1D-981E-1FFF796FDB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4" name="Marcador de posición de imagen 16">
            <a:extLst>
              <a:ext uri="{FF2B5EF4-FFF2-40B4-BE49-F238E27FC236}">
                <a16:creationId xmlns:a16="http://schemas.microsoft.com/office/drawing/2014/main" id="{45D188E0-32F2-442B-B62E-AA9670C2B0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39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5" name="Marcador de posición de imagen 16">
            <a:extLst>
              <a:ext uri="{FF2B5EF4-FFF2-40B4-BE49-F238E27FC236}">
                <a16:creationId xmlns:a16="http://schemas.microsoft.com/office/drawing/2014/main" id="{F636BBA3-1F77-4FB5-9A78-C9E257599E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6" name="Marcador de posición de imagen 16">
            <a:extLst>
              <a:ext uri="{FF2B5EF4-FFF2-40B4-BE49-F238E27FC236}">
                <a16:creationId xmlns:a16="http://schemas.microsoft.com/office/drawing/2014/main" id="{A43C49AF-45E3-4F3A-8683-B60FB586B49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39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57C8C7-F7D1-4136-B896-20B69433896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6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3" name="Marcador de posición de imagen 16">
            <a:extLst>
              <a:ext uri="{FF2B5EF4-FFF2-40B4-BE49-F238E27FC236}">
                <a16:creationId xmlns:a16="http://schemas.microsoft.com/office/drawing/2014/main" id="{3E62906B-EB98-453B-AB89-8120D1A1B0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46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CEFF2032-FE07-48A6-A165-D8C1D0A68FF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46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6" name="Marcador de posición de imagen 16">
            <a:extLst>
              <a:ext uri="{FF2B5EF4-FFF2-40B4-BE49-F238E27FC236}">
                <a16:creationId xmlns:a16="http://schemas.microsoft.com/office/drawing/2014/main" id="{29E9F81D-24AF-4921-9C7E-8A41BC06AC7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53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7" name="Marcador de posición de imagen 16">
            <a:extLst>
              <a:ext uri="{FF2B5EF4-FFF2-40B4-BE49-F238E27FC236}">
                <a16:creationId xmlns:a16="http://schemas.microsoft.com/office/drawing/2014/main" id="{3E1A1F38-B22C-48EB-86FA-22DAF1012A0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3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8" name="Marcador de posición de imagen 16">
            <a:extLst>
              <a:ext uri="{FF2B5EF4-FFF2-40B4-BE49-F238E27FC236}">
                <a16:creationId xmlns:a16="http://schemas.microsoft.com/office/drawing/2014/main" id="{B0B22428-8245-4610-A545-D0DB5D21227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3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610677" y="324001"/>
            <a:ext cx="3257325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DDC947B-410A-435F-BC5F-C16A82981743}"/>
              </a:ext>
            </a:extLst>
          </p:cNvPr>
          <p:cNvSpPr/>
          <p:nvPr userDrawn="1"/>
        </p:nvSpPr>
        <p:spPr>
          <a:xfrm>
            <a:off x="8610677" y="4483106"/>
            <a:ext cx="3257325" cy="2046045"/>
          </a:xfrm>
          <a:custGeom>
            <a:avLst/>
            <a:gdLst>
              <a:gd name="connsiteX0" fmla="*/ 2499020 w 3257325"/>
              <a:gd name="connsiteY0" fmla="*/ 1424248 h 2046045"/>
              <a:gd name="connsiteX1" fmla="*/ 2009185 w 3257325"/>
              <a:gd name="connsiteY1" fmla="*/ 1915469 h 2046045"/>
              <a:gd name="connsiteX2" fmla="*/ 2499020 w 3257325"/>
              <a:gd name="connsiteY2" fmla="*/ 1424248 h 2046045"/>
              <a:gd name="connsiteX3" fmla="*/ 1242341 w 3257325"/>
              <a:gd name="connsiteY3" fmla="*/ 1424248 h 2046045"/>
              <a:gd name="connsiteX4" fmla="*/ 1732176 w 3257325"/>
              <a:gd name="connsiteY4" fmla="*/ 1915469 h 2046045"/>
              <a:gd name="connsiteX5" fmla="*/ 1242341 w 3257325"/>
              <a:gd name="connsiteY5" fmla="*/ 1424248 h 2046045"/>
              <a:gd name="connsiteX6" fmla="*/ 973415 w 3257325"/>
              <a:gd name="connsiteY6" fmla="*/ 1424248 h 2046045"/>
              <a:gd name="connsiteX7" fmla="*/ 483580 w 3257325"/>
              <a:gd name="connsiteY7" fmla="*/ 1915469 h 2046045"/>
              <a:gd name="connsiteX8" fmla="*/ 973415 w 3257325"/>
              <a:gd name="connsiteY8" fmla="*/ 1424248 h 2046045"/>
              <a:gd name="connsiteX9" fmla="*/ 0 w 3257325"/>
              <a:gd name="connsiteY9" fmla="*/ 1423371 h 2046045"/>
              <a:gd name="connsiteX10" fmla="*/ 31786 w 3257325"/>
              <a:gd name="connsiteY10" fmla="*/ 1443082 h 2046045"/>
              <a:gd name="connsiteX11" fmla="*/ 326918 w 3257325"/>
              <a:gd name="connsiteY11" fmla="*/ 1930561 h 2046045"/>
              <a:gd name="connsiteX12" fmla="*/ 327374 w 3257325"/>
              <a:gd name="connsiteY12" fmla="*/ 1930618 h 2046045"/>
              <a:gd name="connsiteX13" fmla="*/ 327859 w 3257325"/>
              <a:gd name="connsiteY13" fmla="*/ 1936636 h 2046045"/>
              <a:gd name="connsiteX14" fmla="*/ 334592 w 3257325"/>
              <a:gd name="connsiteY14" fmla="*/ 2020011 h 2046045"/>
              <a:gd name="connsiteX15" fmla="*/ 335828 w 3257325"/>
              <a:gd name="connsiteY15" fmla="*/ 2035316 h 2046045"/>
              <a:gd name="connsiteX16" fmla="*/ 335292 w 3257325"/>
              <a:gd name="connsiteY16" fmla="*/ 2045630 h 2046045"/>
              <a:gd name="connsiteX17" fmla="*/ 334843 w 3257325"/>
              <a:gd name="connsiteY17" fmla="*/ 2045600 h 2046045"/>
              <a:gd name="connsiteX18" fmla="*/ 334820 w 3257325"/>
              <a:gd name="connsiteY18" fmla="*/ 2046045 h 2046045"/>
              <a:gd name="connsiteX19" fmla="*/ 319414 w 3257325"/>
              <a:gd name="connsiteY19" fmla="*/ 2044582 h 2046045"/>
              <a:gd name="connsiteX20" fmla="*/ 233348 w 3257325"/>
              <a:gd name="connsiteY20" fmla="*/ 2036409 h 2046045"/>
              <a:gd name="connsiteX21" fmla="*/ 218731 w 3257325"/>
              <a:gd name="connsiteY21" fmla="*/ 2035022 h 2046045"/>
              <a:gd name="connsiteX22" fmla="*/ 218625 w 3257325"/>
              <a:gd name="connsiteY22" fmla="*/ 2033987 h 2046045"/>
              <a:gd name="connsiteX23" fmla="*/ 100859 w 3257325"/>
              <a:gd name="connsiteY23" fmla="*/ 2004812 h 2046045"/>
              <a:gd name="connsiteX24" fmla="*/ 0 w 3257325"/>
              <a:gd name="connsiteY24" fmla="*/ 1962186 h 2046045"/>
              <a:gd name="connsiteX25" fmla="*/ 0 w 3257325"/>
              <a:gd name="connsiteY25" fmla="*/ 1829869 h 2046045"/>
              <a:gd name="connsiteX26" fmla="*/ 32120 w 3257325"/>
              <a:gd name="connsiteY26" fmla="*/ 1850567 h 2046045"/>
              <a:gd name="connsiteX27" fmla="*/ 206571 w 3257325"/>
              <a:gd name="connsiteY27" fmla="*/ 1915469 h 2046045"/>
              <a:gd name="connsiteX28" fmla="*/ 36681 w 3257325"/>
              <a:gd name="connsiteY28" fmla="*/ 1598264 h 2046045"/>
              <a:gd name="connsiteX29" fmla="*/ 0 w 3257325"/>
              <a:gd name="connsiteY29" fmla="*/ 1566414 h 2046045"/>
              <a:gd name="connsiteX30" fmla="*/ 2639697 w 3257325"/>
              <a:gd name="connsiteY30" fmla="*/ 1293671 h 2046045"/>
              <a:gd name="connsiteX31" fmla="*/ 2655130 w 3257325"/>
              <a:gd name="connsiteY31" fmla="*/ 1295137 h 2046045"/>
              <a:gd name="connsiteX32" fmla="*/ 2741165 w 3257325"/>
              <a:gd name="connsiteY32" fmla="*/ 1303307 h 2046045"/>
              <a:gd name="connsiteX33" fmla="*/ 2755785 w 3257325"/>
              <a:gd name="connsiteY33" fmla="*/ 1304696 h 2046045"/>
              <a:gd name="connsiteX34" fmla="*/ 2755890 w 3257325"/>
              <a:gd name="connsiteY34" fmla="*/ 1305731 h 2046045"/>
              <a:gd name="connsiteX35" fmla="*/ 3246636 w 3257325"/>
              <a:gd name="connsiteY35" fmla="*/ 1607176 h 2046045"/>
              <a:gd name="connsiteX36" fmla="*/ 3257325 w 3257325"/>
              <a:gd name="connsiteY36" fmla="*/ 1624640 h 2046045"/>
              <a:gd name="connsiteX37" fmla="*/ 3257325 w 3257325"/>
              <a:gd name="connsiteY37" fmla="*/ 1913823 h 2046045"/>
              <a:gd name="connsiteX38" fmla="*/ 3233119 w 3257325"/>
              <a:gd name="connsiteY38" fmla="*/ 1826425 h 2046045"/>
              <a:gd name="connsiteX39" fmla="*/ 2767946 w 3257325"/>
              <a:gd name="connsiteY39" fmla="*/ 1424248 h 2046045"/>
              <a:gd name="connsiteX40" fmla="*/ 3083329 w 3257325"/>
              <a:gd name="connsiteY40" fmla="*/ 1850567 h 2046045"/>
              <a:gd name="connsiteX41" fmla="*/ 3257325 w 3257325"/>
              <a:gd name="connsiteY41" fmla="*/ 1915300 h 2046045"/>
              <a:gd name="connsiteX42" fmla="*/ 3257325 w 3257325"/>
              <a:gd name="connsiteY42" fmla="*/ 2030888 h 2046045"/>
              <a:gd name="connsiteX43" fmla="*/ 3152069 w 3257325"/>
              <a:gd name="connsiteY43" fmla="*/ 2004812 h 2046045"/>
              <a:gd name="connsiteX44" fmla="*/ 2647597 w 3257325"/>
              <a:gd name="connsiteY44" fmla="*/ 1409157 h 2046045"/>
              <a:gd name="connsiteX45" fmla="*/ 2647141 w 3257325"/>
              <a:gd name="connsiteY45" fmla="*/ 1409100 h 2046045"/>
              <a:gd name="connsiteX46" fmla="*/ 2646654 w 3257325"/>
              <a:gd name="connsiteY46" fmla="*/ 1403069 h 2046045"/>
              <a:gd name="connsiteX47" fmla="*/ 2639924 w 3257325"/>
              <a:gd name="connsiteY47" fmla="*/ 1319711 h 2046045"/>
              <a:gd name="connsiteX48" fmla="*/ 2638689 w 3257325"/>
              <a:gd name="connsiteY48" fmla="*/ 1304402 h 2046045"/>
              <a:gd name="connsiteX49" fmla="*/ 2639224 w 3257325"/>
              <a:gd name="connsiteY49" fmla="*/ 1294088 h 2046045"/>
              <a:gd name="connsiteX50" fmla="*/ 2639674 w 3257325"/>
              <a:gd name="connsiteY50" fmla="*/ 1294118 h 2046045"/>
              <a:gd name="connsiteX51" fmla="*/ 2627268 w 3257325"/>
              <a:gd name="connsiteY51" fmla="*/ 1293671 h 2046045"/>
              <a:gd name="connsiteX52" fmla="*/ 2627291 w 3257325"/>
              <a:gd name="connsiteY52" fmla="*/ 1294118 h 2046045"/>
              <a:gd name="connsiteX53" fmla="*/ 2627741 w 3257325"/>
              <a:gd name="connsiteY53" fmla="*/ 1294088 h 2046045"/>
              <a:gd name="connsiteX54" fmla="*/ 2628276 w 3257325"/>
              <a:gd name="connsiteY54" fmla="*/ 1304402 h 2046045"/>
              <a:gd name="connsiteX55" fmla="*/ 2627040 w 3257325"/>
              <a:gd name="connsiteY55" fmla="*/ 1319711 h 2046045"/>
              <a:gd name="connsiteX56" fmla="*/ 2620311 w 3257325"/>
              <a:gd name="connsiteY56" fmla="*/ 1403069 h 2046045"/>
              <a:gd name="connsiteX57" fmla="*/ 2619824 w 3257325"/>
              <a:gd name="connsiteY57" fmla="*/ 1409100 h 2046045"/>
              <a:gd name="connsiteX58" fmla="*/ 2619368 w 3257325"/>
              <a:gd name="connsiteY58" fmla="*/ 1409157 h 2046045"/>
              <a:gd name="connsiteX59" fmla="*/ 1997131 w 3257325"/>
              <a:gd name="connsiteY59" fmla="*/ 2033987 h 2046045"/>
              <a:gd name="connsiteX60" fmla="*/ 1997024 w 3257325"/>
              <a:gd name="connsiteY60" fmla="*/ 2035022 h 2046045"/>
              <a:gd name="connsiteX61" fmla="*/ 1982408 w 3257325"/>
              <a:gd name="connsiteY61" fmla="*/ 2036409 h 2046045"/>
              <a:gd name="connsiteX62" fmla="*/ 1896341 w 3257325"/>
              <a:gd name="connsiteY62" fmla="*/ 2044582 h 2046045"/>
              <a:gd name="connsiteX63" fmla="*/ 1880936 w 3257325"/>
              <a:gd name="connsiteY63" fmla="*/ 2046045 h 2046045"/>
              <a:gd name="connsiteX64" fmla="*/ 1880913 w 3257325"/>
              <a:gd name="connsiteY64" fmla="*/ 2045600 h 2046045"/>
              <a:gd name="connsiteX65" fmla="*/ 1880464 w 3257325"/>
              <a:gd name="connsiteY65" fmla="*/ 2045630 h 2046045"/>
              <a:gd name="connsiteX66" fmla="*/ 1879928 w 3257325"/>
              <a:gd name="connsiteY66" fmla="*/ 2035316 h 2046045"/>
              <a:gd name="connsiteX67" fmla="*/ 1881163 w 3257325"/>
              <a:gd name="connsiteY67" fmla="*/ 2020011 h 2046045"/>
              <a:gd name="connsiteX68" fmla="*/ 1887896 w 3257325"/>
              <a:gd name="connsiteY68" fmla="*/ 1936636 h 2046045"/>
              <a:gd name="connsiteX69" fmla="*/ 1888381 w 3257325"/>
              <a:gd name="connsiteY69" fmla="*/ 1930618 h 2046045"/>
              <a:gd name="connsiteX70" fmla="*/ 1888837 w 3257325"/>
              <a:gd name="connsiteY70" fmla="*/ 1930561 h 2046045"/>
              <a:gd name="connsiteX71" fmla="*/ 2511075 w 3257325"/>
              <a:gd name="connsiteY71" fmla="*/ 1305731 h 2046045"/>
              <a:gd name="connsiteX72" fmla="*/ 2511179 w 3257325"/>
              <a:gd name="connsiteY72" fmla="*/ 1304696 h 2046045"/>
              <a:gd name="connsiteX73" fmla="*/ 2525800 w 3257325"/>
              <a:gd name="connsiteY73" fmla="*/ 1303307 h 2046045"/>
              <a:gd name="connsiteX74" fmla="*/ 2611834 w 3257325"/>
              <a:gd name="connsiteY74" fmla="*/ 1295137 h 2046045"/>
              <a:gd name="connsiteX75" fmla="*/ 1114093 w 3257325"/>
              <a:gd name="connsiteY75" fmla="*/ 1293671 h 2046045"/>
              <a:gd name="connsiteX76" fmla="*/ 1129526 w 3257325"/>
              <a:gd name="connsiteY76" fmla="*/ 1295137 h 2046045"/>
              <a:gd name="connsiteX77" fmla="*/ 1215561 w 3257325"/>
              <a:gd name="connsiteY77" fmla="*/ 1303307 h 2046045"/>
              <a:gd name="connsiteX78" fmla="*/ 1230181 w 3257325"/>
              <a:gd name="connsiteY78" fmla="*/ 1304696 h 2046045"/>
              <a:gd name="connsiteX79" fmla="*/ 1230286 w 3257325"/>
              <a:gd name="connsiteY79" fmla="*/ 1305731 h 2046045"/>
              <a:gd name="connsiteX80" fmla="*/ 1852523 w 3257325"/>
              <a:gd name="connsiteY80" fmla="*/ 1930561 h 2046045"/>
              <a:gd name="connsiteX81" fmla="*/ 1852979 w 3257325"/>
              <a:gd name="connsiteY81" fmla="*/ 1930618 h 2046045"/>
              <a:gd name="connsiteX82" fmla="*/ 1853464 w 3257325"/>
              <a:gd name="connsiteY82" fmla="*/ 1936636 h 2046045"/>
              <a:gd name="connsiteX83" fmla="*/ 1860196 w 3257325"/>
              <a:gd name="connsiteY83" fmla="*/ 2020011 h 2046045"/>
              <a:gd name="connsiteX84" fmla="*/ 1861432 w 3257325"/>
              <a:gd name="connsiteY84" fmla="*/ 2035316 h 2046045"/>
              <a:gd name="connsiteX85" fmla="*/ 1860897 w 3257325"/>
              <a:gd name="connsiteY85" fmla="*/ 2045630 h 2046045"/>
              <a:gd name="connsiteX86" fmla="*/ 1860448 w 3257325"/>
              <a:gd name="connsiteY86" fmla="*/ 2045600 h 2046045"/>
              <a:gd name="connsiteX87" fmla="*/ 1860424 w 3257325"/>
              <a:gd name="connsiteY87" fmla="*/ 2046045 h 2046045"/>
              <a:gd name="connsiteX88" fmla="*/ 1845018 w 3257325"/>
              <a:gd name="connsiteY88" fmla="*/ 2044582 h 2046045"/>
              <a:gd name="connsiteX89" fmla="*/ 1758953 w 3257325"/>
              <a:gd name="connsiteY89" fmla="*/ 2036409 h 2046045"/>
              <a:gd name="connsiteX90" fmla="*/ 1744336 w 3257325"/>
              <a:gd name="connsiteY90" fmla="*/ 2035022 h 2046045"/>
              <a:gd name="connsiteX91" fmla="*/ 1744230 w 3257325"/>
              <a:gd name="connsiteY91" fmla="*/ 2033987 h 2046045"/>
              <a:gd name="connsiteX92" fmla="*/ 1121992 w 3257325"/>
              <a:gd name="connsiteY92" fmla="*/ 1409157 h 2046045"/>
              <a:gd name="connsiteX93" fmla="*/ 1121537 w 3257325"/>
              <a:gd name="connsiteY93" fmla="*/ 1409100 h 2046045"/>
              <a:gd name="connsiteX94" fmla="*/ 1121049 w 3257325"/>
              <a:gd name="connsiteY94" fmla="*/ 1403069 h 2046045"/>
              <a:gd name="connsiteX95" fmla="*/ 1114320 w 3257325"/>
              <a:gd name="connsiteY95" fmla="*/ 1319711 h 2046045"/>
              <a:gd name="connsiteX96" fmla="*/ 1113085 w 3257325"/>
              <a:gd name="connsiteY96" fmla="*/ 1304402 h 2046045"/>
              <a:gd name="connsiteX97" fmla="*/ 1113619 w 3257325"/>
              <a:gd name="connsiteY97" fmla="*/ 1294088 h 2046045"/>
              <a:gd name="connsiteX98" fmla="*/ 1114069 w 3257325"/>
              <a:gd name="connsiteY98" fmla="*/ 1294118 h 2046045"/>
              <a:gd name="connsiteX99" fmla="*/ 1101663 w 3257325"/>
              <a:gd name="connsiteY99" fmla="*/ 1293671 h 2046045"/>
              <a:gd name="connsiteX100" fmla="*/ 1101687 w 3257325"/>
              <a:gd name="connsiteY100" fmla="*/ 1294118 h 2046045"/>
              <a:gd name="connsiteX101" fmla="*/ 1102137 w 3257325"/>
              <a:gd name="connsiteY101" fmla="*/ 1294088 h 2046045"/>
              <a:gd name="connsiteX102" fmla="*/ 1102671 w 3257325"/>
              <a:gd name="connsiteY102" fmla="*/ 1304402 h 2046045"/>
              <a:gd name="connsiteX103" fmla="*/ 1101435 w 3257325"/>
              <a:gd name="connsiteY103" fmla="*/ 1319711 h 2046045"/>
              <a:gd name="connsiteX104" fmla="*/ 1094706 w 3257325"/>
              <a:gd name="connsiteY104" fmla="*/ 1403069 h 2046045"/>
              <a:gd name="connsiteX105" fmla="*/ 1094219 w 3257325"/>
              <a:gd name="connsiteY105" fmla="*/ 1409100 h 2046045"/>
              <a:gd name="connsiteX106" fmla="*/ 1093763 w 3257325"/>
              <a:gd name="connsiteY106" fmla="*/ 1409157 h 2046045"/>
              <a:gd name="connsiteX107" fmla="*/ 471526 w 3257325"/>
              <a:gd name="connsiteY107" fmla="*/ 2033987 h 2046045"/>
              <a:gd name="connsiteX108" fmla="*/ 471419 w 3257325"/>
              <a:gd name="connsiteY108" fmla="*/ 2035022 h 2046045"/>
              <a:gd name="connsiteX109" fmla="*/ 456803 w 3257325"/>
              <a:gd name="connsiteY109" fmla="*/ 2036409 h 2046045"/>
              <a:gd name="connsiteX110" fmla="*/ 370737 w 3257325"/>
              <a:gd name="connsiteY110" fmla="*/ 2044582 h 2046045"/>
              <a:gd name="connsiteX111" fmla="*/ 355331 w 3257325"/>
              <a:gd name="connsiteY111" fmla="*/ 2046045 h 2046045"/>
              <a:gd name="connsiteX112" fmla="*/ 355308 w 3257325"/>
              <a:gd name="connsiteY112" fmla="*/ 2045600 h 2046045"/>
              <a:gd name="connsiteX113" fmla="*/ 354859 w 3257325"/>
              <a:gd name="connsiteY113" fmla="*/ 2045630 h 2046045"/>
              <a:gd name="connsiteX114" fmla="*/ 354323 w 3257325"/>
              <a:gd name="connsiteY114" fmla="*/ 2035316 h 2046045"/>
              <a:gd name="connsiteX115" fmla="*/ 355559 w 3257325"/>
              <a:gd name="connsiteY115" fmla="*/ 2020011 h 2046045"/>
              <a:gd name="connsiteX116" fmla="*/ 362292 w 3257325"/>
              <a:gd name="connsiteY116" fmla="*/ 1936636 h 2046045"/>
              <a:gd name="connsiteX117" fmla="*/ 362777 w 3257325"/>
              <a:gd name="connsiteY117" fmla="*/ 1930618 h 2046045"/>
              <a:gd name="connsiteX118" fmla="*/ 363232 w 3257325"/>
              <a:gd name="connsiteY118" fmla="*/ 1930561 h 2046045"/>
              <a:gd name="connsiteX119" fmla="*/ 985470 w 3257325"/>
              <a:gd name="connsiteY119" fmla="*/ 1305731 h 2046045"/>
              <a:gd name="connsiteX120" fmla="*/ 985575 w 3257325"/>
              <a:gd name="connsiteY120" fmla="*/ 1304696 h 2046045"/>
              <a:gd name="connsiteX121" fmla="*/ 1000195 w 3257325"/>
              <a:gd name="connsiteY121" fmla="*/ 1303307 h 2046045"/>
              <a:gd name="connsiteX122" fmla="*/ 1086229 w 3257325"/>
              <a:gd name="connsiteY122" fmla="*/ 1295137 h 2046045"/>
              <a:gd name="connsiteX123" fmla="*/ 2009183 w 3257325"/>
              <a:gd name="connsiteY123" fmla="*/ 655015 h 2046045"/>
              <a:gd name="connsiteX124" fmla="*/ 2499018 w 3257325"/>
              <a:gd name="connsiteY124" fmla="*/ 1142378 h 2046045"/>
              <a:gd name="connsiteX125" fmla="*/ 2009183 w 3257325"/>
              <a:gd name="connsiteY125" fmla="*/ 655015 h 2046045"/>
              <a:gd name="connsiteX126" fmla="*/ 1732176 w 3257325"/>
              <a:gd name="connsiteY126" fmla="*/ 655015 h 2046045"/>
              <a:gd name="connsiteX127" fmla="*/ 1242341 w 3257325"/>
              <a:gd name="connsiteY127" fmla="*/ 1142378 h 2046045"/>
              <a:gd name="connsiteX128" fmla="*/ 1732176 w 3257325"/>
              <a:gd name="connsiteY128" fmla="*/ 655015 h 2046045"/>
              <a:gd name="connsiteX129" fmla="*/ 483578 w 3257325"/>
              <a:gd name="connsiteY129" fmla="*/ 655015 h 2046045"/>
              <a:gd name="connsiteX130" fmla="*/ 973413 w 3257325"/>
              <a:gd name="connsiteY130" fmla="*/ 1142378 h 2046045"/>
              <a:gd name="connsiteX131" fmla="*/ 483578 w 3257325"/>
              <a:gd name="connsiteY131" fmla="*/ 655015 h 2046045"/>
              <a:gd name="connsiteX132" fmla="*/ 3257325 w 3257325"/>
              <a:gd name="connsiteY132" fmla="*/ 540503 h 2046045"/>
              <a:gd name="connsiteX133" fmla="*/ 3257325 w 3257325"/>
              <a:gd name="connsiteY133" fmla="*/ 655184 h 2046045"/>
              <a:gd name="connsiteX134" fmla="*/ 3083330 w 3257325"/>
              <a:gd name="connsiteY134" fmla="*/ 719407 h 2046045"/>
              <a:gd name="connsiteX135" fmla="*/ 2767946 w 3257325"/>
              <a:gd name="connsiteY135" fmla="*/ 1142378 h 2046045"/>
              <a:gd name="connsiteX136" fmla="*/ 3233119 w 3257325"/>
              <a:gd name="connsiteY136" fmla="*/ 743361 h 2046045"/>
              <a:gd name="connsiteX137" fmla="*/ 3257325 w 3257325"/>
              <a:gd name="connsiteY137" fmla="*/ 656649 h 2046045"/>
              <a:gd name="connsiteX138" fmla="*/ 3257325 w 3257325"/>
              <a:gd name="connsiteY138" fmla="*/ 943562 h 2046045"/>
              <a:gd name="connsiteX139" fmla="*/ 3246636 w 3257325"/>
              <a:gd name="connsiteY139" fmla="*/ 960888 h 2046045"/>
              <a:gd name="connsiteX140" fmla="*/ 2755891 w 3257325"/>
              <a:gd name="connsiteY140" fmla="*/ 1259965 h 2046045"/>
              <a:gd name="connsiteX141" fmla="*/ 2755785 w 3257325"/>
              <a:gd name="connsiteY141" fmla="*/ 1260992 h 2046045"/>
              <a:gd name="connsiteX142" fmla="*/ 2741169 w 3257325"/>
              <a:gd name="connsiteY142" fmla="*/ 1262368 h 2046045"/>
              <a:gd name="connsiteX143" fmla="*/ 2655102 w 3257325"/>
              <a:gd name="connsiteY143" fmla="*/ 1270477 h 2046045"/>
              <a:gd name="connsiteX144" fmla="*/ 2639697 w 3257325"/>
              <a:gd name="connsiteY144" fmla="*/ 1271929 h 2046045"/>
              <a:gd name="connsiteX145" fmla="*/ 2639674 w 3257325"/>
              <a:gd name="connsiteY145" fmla="*/ 1271487 h 2046045"/>
              <a:gd name="connsiteX146" fmla="*/ 2639225 w 3257325"/>
              <a:gd name="connsiteY146" fmla="*/ 1271516 h 2046045"/>
              <a:gd name="connsiteX147" fmla="*/ 2638689 w 3257325"/>
              <a:gd name="connsiteY147" fmla="*/ 1261283 h 2046045"/>
              <a:gd name="connsiteX148" fmla="*/ 2639924 w 3257325"/>
              <a:gd name="connsiteY148" fmla="*/ 1246099 h 2046045"/>
              <a:gd name="connsiteX149" fmla="*/ 2646656 w 3257325"/>
              <a:gd name="connsiteY149" fmla="*/ 1163379 h 2046045"/>
              <a:gd name="connsiteX150" fmla="*/ 2647142 w 3257325"/>
              <a:gd name="connsiteY150" fmla="*/ 1157407 h 2046045"/>
              <a:gd name="connsiteX151" fmla="*/ 2647598 w 3257325"/>
              <a:gd name="connsiteY151" fmla="*/ 1157351 h 2046045"/>
              <a:gd name="connsiteX152" fmla="*/ 3152069 w 3257325"/>
              <a:gd name="connsiteY152" fmla="*/ 566374 h 2046045"/>
              <a:gd name="connsiteX153" fmla="*/ 1880934 w 3257325"/>
              <a:gd name="connsiteY153" fmla="*/ 525463 h 2046045"/>
              <a:gd name="connsiteX154" fmla="*/ 1896367 w 3257325"/>
              <a:gd name="connsiteY154" fmla="*/ 526918 h 2046045"/>
              <a:gd name="connsiteX155" fmla="*/ 1982402 w 3257325"/>
              <a:gd name="connsiteY155" fmla="*/ 535024 h 2046045"/>
              <a:gd name="connsiteX156" fmla="*/ 1997022 w 3257325"/>
              <a:gd name="connsiteY156" fmla="*/ 536401 h 2046045"/>
              <a:gd name="connsiteX157" fmla="*/ 1997128 w 3257325"/>
              <a:gd name="connsiteY157" fmla="*/ 537428 h 2046045"/>
              <a:gd name="connsiteX158" fmla="*/ 2619365 w 3257325"/>
              <a:gd name="connsiteY158" fmla="*/ 1157351 h 2046045"/>
              <a:gd name="connsiteX159" fmla="*/ 2619821 w 3257325"/>
              <a:gd name="connsiteY159" fmla="*/ 1157407 h 2046045"/>
              <a:gd name="connsiteX160" fmla="*/ 2620306 w 3257325"/>
              <a:gd name="connsiteY160" fmla="*/ 1163379 h 2046045"/>
              <a:gd name="connsiteX161" fmla="*/ 2627038 w 3257325"/>
              <a:gd name="connsiteY161" fmla="*/ 1246099 h 2046045"/>
              <a:gd name="connsiteX162" fmla="*/ 2628274 w 3257325"/>
              <a:gd name="connsiteY162" fmla="*/ 1261283 h 2046045"/>
              <a:gd name="connsiteX163" fmla="*/ 2627739 w 3257325"/>
              <a:gd name="connsiteY163" fmla="*/ 1271516 h 2046045"/>
              <a:gd name="connsiteX164" fmla="*/ 2627290 w 3257325"/>
              <a:gd name="connsiteY164" fmla="*/ 1271487 h 2046045"/>
              <a:gd name="connsiteX165" fmla="*/ 2627266 w 3257325"/>
              <a:gd name="connsiteY165" fmla="*/ 1271929 h 2046045"/>
              <a:gd name="connsiteX166" fmla="*/ 2611860 w 3257325"/>
              <a:gd name="connsiteY166" fmla="*/ 1270477 h 2046045"/>
              <a:gd name="connsiteX167" fmla="*/ 2525795 w 3257325"/>
              <a:gd name="connsiteY167" fmla="*/ 1262368 h 2046045"/>
              <a:gd name="connsiteX168" fmla="*/ 2511177 w 3257325"/>
              <a:gd name="connsiteY168" fmla="*/ 1260992 h 2046045"/>
              <a:gd name="connsiteX169" fmla="*/ 2511072 w 3257325"/>
              <a:gd name="connsiteY169" fmla="*/ 1259965 h 2046045"/>
              <a:gd name="connsiteX170" fmla="*/ 1888834 w 3257325"/>
              <a:gd name="connsiteY170" fmla="*/ 640042 h 2046045"/>
              <a:gd name="connsiteX171" fmla="*/ 1888379 w 3257325"/>
              <a:gd name="connsiteY171" fmla="*/ 639985 h 2046045"/>
              <a:gd name="connsiteX172" fmla="*/ 1887891 w 3257325"/>
              <a:gd name="connsiteY172" fmla="*/ 634002 h 2046045"/>
              <a:gd name="connsiteX173" fmla="*/ 1881161 w 3257325"/>
              <a:gd name="connsiteY173" fmla="*/ 551299 h 2046045"/>
              <a:gd name="connsiteX174" fmla="*/ 1879926 w 3257325"/>
              <a:gd name="connsiteY174" fmla="*/ 536109 h 2046045"/>
              <a:gd name="connsiteX175" fmla="*/ 1880461 w 3257325"/>
              <a:gd name="connsiteY175" fmla="*/ 525876 h 2046045"/>
              <a:gd name="connsiteX176" fmla="*/ 1880911 w 3257325"/>
              <a:gd name="connsiteY176" fmla="*/ 525906 h 2046045"/>
              <a:gd name="connsiteX177" fmla="*/ 1860424 w 3257325"/>
              <a:gd name="connsiteY177" fmla="*/ 525463 h 2046045"/>
              <a:gd name="connsiteX178" fmla="*/ 1860448 w 3257325"/>
              <a:gd name="connsiteY178" fmla="*/ 525906 h 2046045"/>
              <a:gd name="connsiteX179" fmla="*/ 1860898 w 3257325"/>
              <a:gd name="connsiteY179" fmla="*/ 525876 h 2046045"/>
              <a:gd name="connsiteX180" fmla="*/ 1861432 w 3257325"/>
              <a:gd name="connsiteY180" fmla="*/ 536109 h 2046045"/>
              <a:gd name="connsiteX181" fmla="*/ 1860196 w 3257325"/>
              <a:gd name="connsiteY181" fmla="*/ 551299 h 2046045"/>
              <a:gd name="connsiteX182" fmla="*/ 1853467 w 3257325"/>
              <a:gd name="connsiteY182" fmla="*/ 634002 h 2046045"/>
              <a:gd name="connsiteX183" fmla="*/ 1852980 w 3257325"/>
              <a:gd name="connsiteY183" fmla="*/ 639985 h 2046045"/>
              <a:gd name="connsiteX184" fmla="*/ 1852524 w 3257325"/>
              <a:gd name="connsiteY184" fmla="*/ 640042 h 2046045"/>
              <a:gd name="connsiteX185" fmla="*/ 1230287 w 3257325"/>
              <a:gd name="connsiteY185" fmla="*/ 1259965 h 2046045"/>
              <a:gd name="connsiteX186" fmla="*/ 1230181 w 3257325"/>
              <a:gd name="connsiteY186" fmla="*/ 1260992 h 2046045"/>
              <a:gd name="connsiteX187" fmla="*/ 1215564 w 3257325"/>
              <a:gd name="connsiteY187" fmla="*/ 1262368 h 2046045"/>
              <a:gd name="connsiteX188" fmla="*/ 1129498 w 3257325"/>
              <a:gd name="connsiteY188" fmla="*/ 1270477 h 2046045"/>
              <a:gd name="connsiteX189" fmla="*/ 1114093 w 3257325"/>
              <a:gd name="connsiteY189" fmla="*/ 1271929 h 2046045"/>
              <a:gd name="connsiteX190" fmla="*/ 1114069 w 3257325"/>
              <a:gd name="connsiteY190" fmla="*/ 1271487 h 2046045"/>
              <a:gd name="connsiteX191" fmla="*/ 1113620 w 3257325"/>
              <a:gd name="connsiteY191" fmla="*/ 1271516 h 2046045"/>
              <a:gd name="connsiteX192" fmla="*/ 1113085 w 3257325"/>
              <a:gd name="connsiteY192" fmla="*/ 1261283 h 2046045"/>
              <a:gd name="connsiteX193" fmla="*/ 1114320 w 3257325"/>
              <a:gd name="connsiteY193" fmla="*/ 1246099 h 2046045"/>
              <a:gd name="connsiteX194" fmla="*/ 1121053 w 3257325"/>
              <a:gd name="connsiteY194" fmla="*/ 1163379 h 2046045"/>
              <a:gd name="connsiteX195" fmla="*/ 1121538 w 3257325"/>
              <a:gd name="connsiteY195" fmla="*/ 1157407 h 2046045"/>
              <a:gd name="connsiteX196" fmla="*/ 1121993 w 3257325"/>
              <a:gd name="connsiteY196" fmla="*/ 1157351 h 2046045"/>
              <a:gd name="connsiteX197" fmla="*/ 1744231 w 3257325"/>
              <a:gd name="connsiteY197" fmla="*/ 537428 h 2046045"/>
              <a:gd name="connsiteX198" fmla="*/ 1744336 w 3257325"/>
              <a:gd name="connsiteY198" fmla="*/ 536401 h 2046045"/>
              <a:gd name="connsiteX199" fmla="*/ 1758956 w 3257325"/>
              <a:gd name="connsiteY199" fmla="*/ 535024 h 2046045"/>
              <a:gd name="connsiteX200" fmla="*/ 1844990 w 3257325"/>
              <a:gd name="connsiteY200" fmla="*/ 526918 h 2046045"/>
              <a:gd name="connsiteX201" fmla="*/ 355330 w 3257325"/>
              <a:gd name="connsiteY201" fmla="*/ 525463 h 2046045"/>
              <a:gd name="connsiteX202" fmla="*/ 370763 w 3257325"/>
              <a:gd name="connsiteY202" fmla="*/ 526918 h 2046045"/>
              <a:gd name="connsiteX203" fmla="*/ 456798 w 3257325"/>
              <a:gd name="connsiteY203" fmla="*/ 535024 h 2046045"/>
              <a:gd name="connsiteX204" fmla="*/ 471418 w 3257325"/>
              <a:gd name="connsiteY204" fmla="*/ 536401 h 2046045"/>
              <a:gd name="connsiteX205" fmla="*/ 471523 w 3257325"/>
              <a:gd name="connsiteY205" fmla="*/ 537428 h 2046045"/>
              <a:gd name="connsiteX206" fmla="*/ 1093760 w 3257325"/>
              <a:gd name="connsiteY206" fmla="*/ 1157351 h 2046045"/>
              <a:gd name="connsiteX207" fmla="*/ 1094216 w 3257325"/>
              <a:gd name="connsiteY207" fmla="*/ 1157407 h 2046045"/>
              <a:gd name="connsiteX208" fmla="*/ 1094701 w 3257325"/>
              <a:gd name="connsiteY208" fmla="*/ 1163379 h 2046045"/>
              <a:gd name="connsiteX209" fmla="*/ 1101434 w 3257325"/>
              <a:gd name="connsiteY209" fmla="*/ 1246099 h 2046045"/>
              <a:gd name="connsiteX210" fmla="*/ 1102670 w 3257325"/>
              <a:gd name="connsiteY210" fmla="*/ 1261283 h 2046045"/>
              <a:gd name="connsiteX211" fmla="*/ 1102134 w 3257325"/>
              <a:gd name="connsiteY211" fmla="*/ 1271516 h 2046045"/>
              <a:gd name="connsiteX212" fmla="*/ 1101685 w 3257325"/>
              <a:gd name="connsiteY212" fmla="*/ 1271487 h 2046045"/>
              <a:gd name="connsiteX213" fmla="*/ 1101662 w 3257325"/>
              <a:gd name="connsiteY213" fmla="*/ 1271929 h 2046045"/>
              <a:gd name="connsiteX214" fmla="*/ 1086255 w 3257325"/>
              <a:gd name="connsiteY214" fmla="*/ 1270477 h 2046045"/>
              <a:gd name="connsiteX215" fmla="*/ 1000190 w 3257325"/>
              <a:gd name="connsiteY215" fmla="*/ 1262368 h 2046045"/>
              <a:gd name="connsiteX216" fmla="*/ 985573 w 3257325"/>
              <a:gd name="connsiteY216" fmla="*/ 1260992 h 2046045"/>
              <a:gd name="connsiteX217" fmla="*/ 985467 w 3257325"/>
              <a:gd name="connsiteY217" fmla="*/ 1259965 h 2046045"/>
              <a:gd name="connsiteX218" fmla="*/ 363229 w 3257325"/>
              <a:gd name="connsiteY218" fmla="*/ 640042 h 2046045"/>
              <a:gd name="connsiteX219" fmla="*/ 362774 w 3257325"/>
              <a:gd name="connsiteY219" fmla="*/ 639985 h 2046045"/>
              <a:gd name="connsiteX220" fmla="*/ 362286 w 3257325"/>
              <a:gd name="connsiteY220" fmla="*/ 634002 h 2046045"/>
              <a:gd name="connsiteX221" fmla="*/ 355557 w 3257325"/>
              <a:gd name="connsiteY221" fmla="*/ 551299 h 2046045"/>
              <a:gd name="connsiteX222" fmla="*/ 354322 w 3257325"/>
              <a:gd name="connsiteY222" fmla="*/ 536109 h 2046045"/>
              <a:gd name="connsiteX223" fmla="*/ 354856 w 3257325"/>
              <a:gd name="connsiteY223" fmla="*/ 525876 h 2046045"/>
              <a:gd name="connsiteX224" fmla="*/ 355306 w 3257325"/>
              <a:gd name="connsiteY224" fmla="*/ 525906 h 2046045"/>
              <a:gd name="connsiteX225" fmla="*/ 334820 w 3257325"/>
              <a:gd name="connsiteY225" fmla="*/ 525463 h 2046045"/>
              <a:gd name="connsiteX226" fmla="*/ 334843 w 3257325"/>
              <a:gd name="connsiteY226" fmla="*/ 525906 h 2046045"/>
              <a:gd name="connsiteX227" fmla="*/ 335293 w 3257325"/>
              <a:gd name="connsiteY227" fmla="*/ 525876 h 2046045"/>
              <a:gd name="connsiteX228" fmla="*/ 335828 w 3257325"/>
              <a:gd name="connsiteY228" fmla="*/ 536109 h 2046045"/>
              <a:gd name="connsiteX229" fmla="*/ 334592 w 3257325"/>
              <a:gd name="connsiteY229" fmla="*/ 551299 h 2046045"/>
              <a:gd name="connsiteX230" fmla="*/ 327862 w 3257325"/>
              <a:gd name="connsiteY230" fmla="*/ 634002 h 2046045"/>
              <a:gd name="connsiteX231" fmla="*/ 327375 w 3257325"/>
              <a:gd name="connsiteY231" fmla="*/ 639985 h 2046045"/>
              <a:gd name="connsiteX232" fmla="*/ 326919 w 3257325"/>
              <a:gd name="connsiteY232" fmla="*/ 640042 h 2046045"/>
              <a:gd name="connsiteX233" fmla="*/ 31787 w 3257325"/>
              <a:gd name="connsiteY233" fmla="*/ 1123694 h 2046045"/>
              <a:gd name="connsiteX234" fmla="*/ 0 w 3257325"/>
              <a:gd name="connsiteY234" fmla="*/ 1143250 h 2046045"/>
              <a:gd name="connsiteX235" fmla="*/ 0 w 3257325"/>
              <a:gd name="connsiteY235" fmla="*/ 1001329 h 2046045"/>
              <a:gd name="connsiteX236" fmla="*/ 36681 w 3257325"/>
              <a:gd name="connsiteY236" fmla="*/ 969730 h 2046045"/>
              <a:gd name="connsiteX237" fmla="*/ 206571 w 3257325"/>
              <a:gd name="connsiteY237" fmla="*/ 655015 h 2046045"/>
              <a:gd name="connsiteX238" fmla="*/ 32120 w 3257325"/>
              <a:gd name="connsiteY238" fmla="*/ 719407 h 2046045"/>
              <a:gd name="connsiteX239" fmla="*/ 0 w 3257325"/>
              <a:gd name="connsiteY239" fmla="*/ 739943 h 2046045"/>
              <a:gd name="connsiteX240" fmla="*/ 0 w 3257325"/>
              <a:gd name="connsiteY240" fmla="*/ 608666 h 2046045"/>
              <a:gd name="connsiteX241" fmla="*/ 100859 w 3257325"/>
              <a:gd name="connsiteY241" fmla="*/ 566374 h 2046045"/>
              <a:gd name="connsiteX242" fmla="*/ 218626 w 3257325"/>
              <a:gd name="connsiteY242" fmla="*/ 537428 h 2046045"/>
              <a:gd name="connsiteX243" fmla="*/ 218731 w 3257325"/>
              <a:gd name="connsiteY243" fmla="*/ 536401 h 2046045"/>
              <a:gd name="connsiteX244" fmla="*/ 233352 w 3257325"/>
              <a:gd name="connsiteY244" fmla="*/ 535024 h 2046045"/>
              <a:gd name="connsiteX245" fmla="*/ 319386 w 3257325"/>
              <a:gd name="connsiteY245" fmla="*/ 526918 h 2046045"/>
              <a:gd name="connsiteX246" fmla="*/ 3005506 w 3257325"/>
              <a:gd name="connsiteY246" fmla="*/ 0 h 2046045"/>
              <a:gd name="connsiteX247" fmla="*/ 3180629 w 3257325"/>
              <a:gd name="connsiteY247" fmla="*/ 0 h 2046045"/>
              <a:gd name="connsiteX248" fmla="*/ 3252570 w 3257325"/>
              <a:gd name="connsiteY248" fmla="*/ 86351 h 2046045"/>
              <a:gd name="connsiteX249" fmla="*/ 3257325 w 3257325"/>
              <a:gd name="connsiteY249" fmla="*/ 94291 h 2046045"/>
              <a:gd name="connsiteX250" fmla="*/ 3257325 w 3257325"/>
              <a:gd name="connsiteY250" fmla="*/ 384136 h 2046045"/>
              <a:gd name="connsiteX251" fmla="*/ 3223386 w 3257325"/>
              <a:gd name="connsiteY251" fmla="*/ 271416 h 2046045"/>
              <a:gd name="connsiteX252" fmla="*/ 3005506 w 3257325"/>
              <a:gd name="connsiteY252" fmla="*/ 0 h 2046045"/>
              <a:gd name="connsiteX253" fmla="*/ 2675991 w 3257325"/>
              <a:gd name="connsiteY253" fmla="*/ 0 h 2046045"/>
              <a:gd name="connsiteX254" fmla="*/ 2800001 w 3257325"/>
              <a:gd name="connsiteY254" fmla="*/ 0 h 2046045"/>
              <a:gd name="connsiteX255" fmla="*/ 3107821 w 3257325"/>
              <a:gd name="connsiteY255" fmla="*/ 333475 h 2046045"/>
              <a:gd name="connsiteX256" fmla="*/ 3257325 w 3257325"/>
              <a:gd name="connsiteY256" fmla="*/ 385492 h 2046045"/>
              <a:gd name="connsiteX257" fmla="*/ 3257325 w 3257325"/>
              <a:gd name="connsiteY257" fmla="*/ 501204 h 2046045"/>
              <a:gd name="connsiteX258" fmla="*/ 3166989 w 3257325"/>
              <a:gd name="connsiteY258" fmla="*/ 479801 h 2046045"/>
              <a:gd name="connsiteX259" fmla="*/ 2675991 w 3257325"/>
              <a:gd name="connsiteY259" fmla="*/ 0 h 2046045"/>
              <a:gd name="connsiteX260" fmla="*/ 2086335 w 3257325"/>
              <a:gd name="connsiteY260" fmla="*/ 0 h 2046045"/>
              <a:gd name="connsiteX261" fmla="*/ 2261458 w 3257325"/>
              <a:gd name="connsiteY261" fmla="*/ 0 h 2046045"/>
              <a:gd name="connsiteX262" fmla="*/ 2009185 w 3257325"/>
              <a:gd name="connsiteY262" fmla="*/ 385650 h 2046045"/>
              <a:gd name="connsiteX263" fmla="*/ 2466964 w 3257325"/>
              <a:gd name="connsiteY263" fmla="*/ 0 h 2046045"/>
              <a:gd name="connsiteX264" fmla="*/ 2590973 w 3257325"/>
              <a:gd name="connsiteY264" fmla="*/ 0 h 2046045"/>
              <a:gd name="connsiteX265" fmla="*/ 1997131 w 3257325"/>
              <a:gd name="connsiteY265" fmla="*/ 504168 h 2046045"/>
              <a:gd name="connsiteX266" fmla="*/ 1997024 w 3257325"/>
              <a:gd name="connsiteY266" fmla="*/ 505203 h 2046045"/>
              <a:gd name="connsiteX267" fmla="*/ 1982408 w 3257325"/>
              <a:gd name="connsiteY267" fmla="*/ 506591 h 2046045"/>
              <a:gd name="connsiteX268" fmla="*/ 1896341 w 3257325"/>
              <a:gd name="connsiteY268" fmla="*/ 514764 h 2046045"/>
              <a:gd name="connsiteX269" fmla="*/ 1880936 w 3257325"/>
              <a:gd name="connsiteY269" fmla="*/ 516227 h 2046045"/>
              <a:gd name="connsiteX270" fmla="*/ 1880913 w 3257325"/>
              <a:gd name="connsiteY270" fmla="*/ 515781 h 2046045"/>
              <a:gd name="connsiteX271" fmla="*/ 1880464 w 3257325"/>
              <a:gd name="connsiteY271" fmla="*/ 515811 h 2046045"/>
              <a:gd name="connsiteX272" fmla="*/ 1879928 w 3257325"/>
              <a:gd name="connsiteY272" fmla="*/ 505497 h 2046045"/>
              <a:gd name="connsiteX273" fmla="*/ 1881163 w 3257325"/>
              <a:gd name="connsiteY273" fmla="*/ 490192 h 2046045"/>
              <a:gd name="connsiteX274" fmla="*/ 1887896 w 3257325"/>
              <a:gd name="connsiteY274" fmla="*/ 406818 h 2046045"/>
              <a:gd name="connsiteX275" fmla="*/ 1888381 w 3257325"/>
              <a:gd name="connsiteY275" fmla="*/ 400799 h 2046045"/>
              <a:gd name="connsiteX276" fmla="*/ 1888837 w 3257325"/>
              <a:gd name="connsiteY276" fmla="*/ 400742 h 2046045"/>
              <a:gd name="connsiteX277" fmla="*/ 2086335 w 3257325"/>
              <a:gd name="connsiteY277" fmla="*/ 0 h 2046045"/>
              <a:gd name="connsiteX278" fmla="*/ 1150386 w 3257325"/>
              <a:gd name="connsiteY278" fmla="*/ 0 h 2046045"/>
              <a:gd name="connsiteX279" fmla="*/ 1274397 w 3257325"/>
              <a:gd name="connsiteY279" fmla="*/ 0 h 2046045"/>
              <a:gd name="connsiteX280" fmla="*/ 1732176 w 3257325"/>
              <a:gd name="connsiteY280" fmla="*/ 385650 h 2046045"/>
              <a:gd name="connsiteX281" fmla="*/ 1479901 w 3257325"/>
              <a:gd name="connsiteY281" fmla="*/ 0 h 2046045"/>
              <a:gd name="connsiteX282" fmla="*/ 1655024 w 3257325"/>
              <a:gd name="connsiteY282" fmla="*/ 0 h 2046045"/>
              <a:gd name="connsiteX283" fmla="*/ 1852523 w 3257325"/>
              <a:gd name="connsiteY283" fmla="*/ 400742 h 2046045"/>
              <a:gd name="connsiteX284" fmla="*/ 1852979 w 3257325"/>
              <a:gd name="connsiteY284" fmla="*/ 400799 h 2046045"/>
              <a:gd name="connsiteX285" fmla="*/ 1853464 w 3257325"/>
              <a:gd name="connsiteY285" fmla="*/ 406818 h 2046045"/>
              <a:gd name="connsiteX286" fmla="*/ 1860196 w 3257325"/>
              <a:gd name="connsiteY286" fmla="*/ 490192 h 2046045"/>
              <a:gd name="connsiteX287" fmla="*/ 1861432 w 3257325"/>
              <a:gd name="connsiteY287" fmla="*/ 505497 h 2046045"/>
              <a:gd name="connsiteX288" fmla="*/ 1860897 w 3257325"/>
              <a:gd name="connsiteY288" fmla="*/ 515811 h 2046045"/>
              <a:gd name="connsiteX289" fmla="*/ 1860448 w 3257325"/>
              <a:gd name="connsiteY289" fmla="*/ 515781 h 2046045"/>
              <a:gd name="connsiteX290" fmla="*/ 1860424 w 3257325"/>
              <a:gd name="connsiteY290" fmla="*/ 516227 h 2046045"/>
              <a:gd name="connsiteX291" fmla="*/ 1845018 w 3257325"/>
              <a:gd name="connsiteY291" fmla="*/ 514764 h 2046045"/>
              <a:gd name="connsiteX292" fmla="*/ 1758953 w 3257325"/>
              <a:gd name="connsiteY292" fmla="*/ 506591 h 2046045"/>
              <a:gd name="connsiteX293" fmla="*/ 1744336 w 3257325"/>
              <a:gd name="connsiteY293" fmla="*/ 505203 h 2046045"/>
              <a:gd name="connsiteX294" fmla="*/ 1744230 w 3257325"/>
              <a:gd name="connsiteY294" fmla="*/ 504168 h 2046045"/>
              <a:gd name="connsiteX295" fmla="*/ 1150386 w 3257325"/>
              <a:gd name="connsiteY295" fmla="*/ 0 h 2046045"/>
              <a:gd name="connsiteX296" fmla="*/ 560732 w 3257325"/>
              <a:gd name="connsiteY296" fmla="*/ 0 h 2046045"/>
              <a:gd name="connsiteX297" fmla="*/ 735855 w 3257325"/>
              <a:gd name="connsiteY297" fmla="*/ 0 h 2046045"/>
              <a:gd name="connsiteX298" fmla="*/ 483580 w 3257325"/>
              <a:gd name="connsiteY298" fmla="*/ 385650 h 2046045"/>
              <a:gd name="connsiteX299" fmla="*/ 941359 w 3257325"/>
              <a:gd name="connsiteY299" fmla="*/ 0 h 2046045"/>
              <a:gd name="connsiteX300" fmla="*/ 1065369 w 3257325"/>
              <a:gd name="connsiteY300" fmla="*/ 0 h 2046045"/>
              <a:gd name="connsiteX301" fmla="*/ 471526 w 3257325"/>
              <a:gd name="connsiteY301" fmla="*/ 504168 h 2046045"/>
              <a:gd name="connsiteX302" fmla="*/ 471419 w 3257325"/>
              <a:gd name="connsiteY302" fmla="*/ 505203 h 2046045"/>
              <a:gd name="connsiteX303" fmla="*/ 456803 w 3257325"/>
              <a:gd name="connsiteY303" fmla="*/ 506591 h 2046045"/>
              <a:gd name="connsiteX304" fmla="*/ 370737 w 3257325"/>
              <a:gd name="connsiteY304" fmla="*/ 514764 h 2046045"/>
              <a:gd name="connsiteX305" fmla="*/ 355331 w 3257325"/>
              <a:gd name="connsiteY305" fmla="*/ 516227 h 2046045"/>
              <a:gd name="connsiteX306" fmla="*/ 355308 w 3257325"/>
              <a:gd name="connsiteY306" fmla="*/ 515781 h 2046045"/>
              <a:gd name="connsiteX307" fmla="*/ 354859 w 3257325"/>
              <a:gd name="connsiteY307" fmla="*/ 515811 h 2046045"/>
              <a:gd name="connsiteX308" fmla="*/ 354323 w 3257325"/>
              <a:gd name="connsiteY308" fmla="*/ 505497 h 2046045"/>
              <a:gd name="connsiteX309" fmla="*/ 355559 w 3257325"/>
              <a:gd name="connsiteY309" fmla="*/ 490192 h 2046045"/>
              <a:gd name="connsiteX310" fmla="*/ 362292 w 3257325"/>
              <a:gd name="connsiteY310" fmla="*/ 406818 h 2046045"/>
              <a:gd name="connsiteX311" fmla="*/ 362777 w 3257325"/>
              <a:gd name="connsiteY311" fmla="*/ 400799 h 2046045"/>
              <a:gd name="connsiteX312" fmla="*/ 363232 w 3257325"/>
              <a:gd name="connsiteY312" fmla="*/ 400742 h 2046045"/>
              <a:gd name="connsiteX313" fmla="*/ 560732 w 3257325"/>
              <a:gd name="connsiteY313" fmla="*/ 0 h 2046045"/>
              <a:gd name="connsiteX314" fmla="*/ 0 w 3257325"/>
              <a:gd name="connsiteY314" fmla="*/ 0 h 2046045"/>
              <a:gd name="connsiteX315" fmla="*/ 129420 w 3257325"/>
              <a:gd name="connsiteY315" fmla="*/ 0 h 2046045"/>
              <a:gd name="connsiteX316" fmla="*/ 326918 w 3257325"/>
              <a:gd name="connsiteY316" fmla="*/ 400742 h 2046045"/>
              <a:gd name="connsiteX317" fmla="*/ 327374 w 3257325"/>
              <a:gd name="connsiteY317" fmla="*/ 400799 h 2046045"/>
              <a:gd name="connsiteX318" fmla="*/ 327859 w 3257325"/>
              <a:gd name="connsiteY318" fmla="*/ 406818 h 2046045"/>
              <a:gd name="connsiteX319" fmla="*/ 334592 w 3257325"/>
              <a:gd name="connsiteY319" fmla="*/ 490192 h 2046045"/>
              <a:gd name="connsiteX320" fmla="*/ 335828 w 3257325"/>
              <a:gd name="connsiteY320" fmla="*/ 505497 h 2046045"/>
              <a:gd name="connsiteX321" fmla="*/ 335292 w 3257325"/>
              <a:gd name="connsiteY321" fmla="*/ 515811 h 2046045"/>
              <a:gd name="connsiteX322" fmla="*/ 334843 w 3257325"/>
              <a:gd name="connsiteY322" fmla="*/ 515781 h 2046045"/>
              <a:gd name="connsiteX323" fmla="*/ 334820 w 3257325"/>
              <a:gd name="connsiteY323" fmla="*/ 516227 h 2046045"/>
              <a:gd name="connsiteX324" fmla="*/ 319414 w 3257325"/>
              <a:gd name="connsiteY324" fmla="*/ 514764 h 2046045"/>
              <a:gd name="connsiteX325" fmla="*/ 233348 w 3257325"/>
              <a:gd name="connsiteY325" fmla="*/ 506591 h 2046045"/>
              <a:gd name="connsiteX326" fmla="*/ 218731 w 3257325"/>
              <a:gd name="connsiteY326" fmla="*/ 505203 h 2046045"/>
              <a:gd name="connsiteX327" fmla="*/ 218625 w 3257325"/>
              <a:gd name="connsiteY327" fmla="*/ 504168 h 2046045"/>
              <a:gd name="connsiteX328" fmla="*/ 18974 w 3257325"/>
              <a:gd name="connsiteY328" fmla="*/ 442317 h 2046045"/>
              <a:gd name="connsiteX329" fmla="*/ 0 w 3257325"/>
              <a:gd name="connsiteY329" fmla="*/ 431832 h 2046045"/>
              <a:gd name="connsiteX330" fmla="*/ 0 w 3257325"/>
              <a:gd name="connsiteY330" fmla="*/ 296378 h 2046045"/>
              <a:gd name="connsiteX331" fmla="*/ 56611 w 3257325"/>
              <a:gd name="connsiteY331" fmla="*/ 333475 h 2046045"/>
              <a:gd name="connsiteX332" fmla="*/ 206571 w 3257325"/>
              <a:gd name="connsiteY332" fmla="*/ 385650 h 2046045"/>
              <a:gd name="connsiteX333" fmla="*/ 43769 w 3257325"/>
              <a:gd name="connsiteY333" fmla="*/ 76234 h 2046045"/>
              <a:gd name="connsiteX334" fmla="*/ 0 w 3257325"/>
              <a:gd name="connsiteY334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3257325" h="2046045"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2958098" y="1339202"/>
                  <a:pt x="3132902" y="1450637"/>
                  <a:pt x="3246636" y="1607176"/>
                </a:cubicBezTo>
                <a:lnTo>
                  <a:pt x="3257325" y="1624640"/>
                </a:lnTo>
                <a:lnTo>
                  <a:pt x="3257325" y="1913823"/>
                </a:lnTo>
                <a:lnTo>
                  <a:pt x="3233119" y="1826425"/>
                </a:lnTo>
                <a:cubicBezTo>
                  <a:pt x="3160474" y="1625006"/>
                  <a:pt x="2985038" y="1470905"/>
                  <a:pt x="2767946" y="1424248"/>
                </a:cubicBezTo>
                <a:cubicBezTo>
                  <a:pt x="2803969" y="1607430"/>
                  <a:pt x="2921931" y="1762158"/>
                  <a:pt x="3083329" y="1850567"/>
                </a:cubicBezTo>
                <a:lnTo>
                  <a:pt x="3257325" y="1915300"/>
                </a:lnTo>
                <a:lnTo>
                  <a:pt x="3257325" y="2030888"/>
                </a:lnTo>
                <a:lnTo>
                  <a:pt x="3152069" y="2004812"/>
                </a:lnTo>
                <a:cubicBezTo>
                  <a:pt x="2886210" y="1916134"/>
                  <a:pt x="2687259" y="1687526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257325" y="540503"/>
                </a:moveTo>
                <a:lnTo>
                  <a:pt x="3257325" y="655184"/>
                </a:lnTo>
                <a:lnTo>
                  <a:pt x="3083330" y="719407"/>
                </a:lnTo>
                <a:cubicBezTo>
                  <a:pt x="2921931" y="807123"/>
                  <a:pt x="2803970" y="960634"/>
                  <a:pt x="2767946" y="1142378"/>
                </a:cubicBezTo>
                <a:cubicBezTo>
                  <a:pt x="2985038" y="1096088"/>
                  <a:pt x="3160475" y="943199"/>
                  <a:pt x="3233119" y="743361"/>
                </a:cubicBezTo>
                <a:lnTo>
                  <a:pt x="3257325" y="656649"/>
                </a:lnTo>
                <a:lnTo>
                  <a:pt x="3257325" y="943562"/>
                </a:lnTo>
                <a:lnTo>
                  <a:pt x="3246636" y="960888"/>
                </a:lnTo>
                <a:cubicBezTo>
                  <a:pt x="3132902" y="1116198"/>
                  <a:pt x="2958099" y="1226758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87259" y="881169"/>
                  <a:pt x="2886210" y="654356"/>
                  <a:pt x="3152069" y="566374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005506" y="0"/>
                </a:moveTo>
                <a:lnTo>
                  <a:pt x="3180629" y="0"/>
                </a:lnTo>
                <a:cubicBezTo>
                  <a:pt x="3206804" y="26913"/>
                  <a:pt x="3230863" y="55780"/>
                  <a:pt x="3252570" y="86351"/>
                </a:cubicBezTo>
                <a:lnTo>
                  <a:pt x="3257325" y="94291"/>
                </a:lnTo>
                <a:lnTo>
                  <a:pt x="3257325" y="384136"/>
                </a:lnTo>
                <a:lnTo>
                  <a:pt x="3223386" y="271416"/>
                </a:lnTo>
                <a:cubicBezTo>
                  <a:pt x="3178298" y="161945"/>
                  <a:pt x="3102267" y="67937"/>
                  <a:pt x="3005506" y="0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56383" y="145123"/>
                  <a:pt x="2967022" y="263985"/>
                  <a:pt x="3107821" y="333475"/>
                </a:cubicBezTo>
                <a:lnTo>
                  <a:pt x="3257325" y="385492"/>
                </a:lnTo>
                <a:lnTo>
                  <a:pt x="3257325" y="501204"/>
                </a:lnTo>
                <a:lnTo>
                  <a:pt x="3166989" y="479801"/>
                </a:lnTo>
                <a:cubicBezTo>
                  <a:pt x="2933647" y="407238"/>
                  <a:pt x="2749643" y="227562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0806" y="763524"/>
            <a:ext cx="2395346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4967F1-2C33-4EA2-828F-18A92E3BB086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9058202" y="832433"/>
            <a:ext cx="0" cy="16459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texto 28">
            <a:extLst>
              <a:ext uri="{FF2B5EF4-FFF2-40B4-BE49-F238E27FC236}">
                <a16:creationId xmlns:a16="http://schemas.microsoft.com/office/drawing/2014/main" id="{B5D2B1EA-0AEB-42E1-A3D5-E97C93F422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10616" y="2038350"/>
            <a:ext cx="2395346" cy="2314575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8080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8635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5499099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75589" y="4960137"/>
            <a:ext cx="5235412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0AAE04E-B8B5-48AA-82AF-ED4DD7218683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62659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3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F8AD8-2376-40B4-825C-F056B6DEF16B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436977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EDFAE-37E2-4D74-9FD6-EE18DE09000A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95B3FC0-5FC5-4657-A754-CB197F425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39677"/>
            <a:ext cx="4754880" cy="393728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3334ABFD-CAA6-4609-B468-2767FC1A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39677"/>
            <a:ext cx="4754880" cy="393728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2030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D71AA-45EE-42F8-8633-5B2059C69B1F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21F68E3-A802-4348-AB15-D358FFA8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101"/>
            <a:ext cx="4754880" cy="420243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41101A3-BBDE-427F-8748-F2576A8F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686639"/>
            <a:ext cx="4754880" cy="350302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EDF93EC3-1FB8-4688-9B1D-C269AE18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2179101"/>
            <a:ext cx="4754880" cy="420243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B722355F-3844-4737-8F9F-DA8C97AB4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686639"/>
            <a:ext cx="4754880" cy="350302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4022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74C9D1-2A03-4E28-BFD3-0C0260D2A402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B267871-9EF6-422A-8684-2ED893FA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5582" y="2117517"/>
            <a:ext cx="9240837" cy="26229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128016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186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0427AE-5D39-48BE-A48E-6AC48F07997C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497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7B7F4-24BD-4B7C-B32A-9DE56FE5046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3850" y="322263"/>
            <a:ext cx="7046913" cy="408940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3999" y="4562475"/>
            <a:ext cx="7047179" cy="1971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58163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51724-3B3C-4B20-9BB6-BE7277A8AF6A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5127072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534275" y="322235"/>
            <a:ext cx="4333725" cy="6206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3661" y="2689921"/>
            <a:ext cx="3807789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63F93337-2198-4D82-ACDA-924DBF31384C}"/>
              </a:ext>
            </a:extLst>
          </p:cNvPr>
          <p:cNvSpPr/>
          <p:nvPr userDrawn="1"/>
        </p:nvSpPr>
        <p:spPr>
          <a:xfrm>
            <a:off x="7534276" y="322235"/>
            <a:ext cx="4333725" cy="2046045"/>
          </a:xfrm>
          <a:custGeom>
            <a:avLst/>
            <a:gdLst>
              <a:gd name="connsiteX0" fmla="*/ 3720448 w 4333725"/>
              <a:gd name="connsiteY0" fmla="*/ 621797 h 2046045"/>
              <a:gd name="connsiteX1" fmla="*/ 4210283 w 4333725"/>
              <a:gd name="connsiteY1" fmla="*/ 130576 h 2046045"/>
              <a:gd name="connsiteX2" fmla="*/ 3720448 w 4333725"/>
              <a:gd name="connsiteY2" fmla="*/ 621797 h 2046045"/>
              <a:gd name="connsiteX3" fmla="*/ 3451522 w 4333725"/>
              <a:gd name="connsiteY3" fmla="*/ 621797 h 2046045"/>
              <a:gd name="connsiteX4" fmla="*/ 2961687 w 4333725"/>
              <a:gd name="connsiteY4" fmla="*/ 130576 h 2046045"/>
              <a:gd name="connsiteX5" fmla="*/ 3451522 w 4333725"/>
              <a:gd name="connsiteY5" fmla="*/ 621797 h 2046045"/>
              <a:gd name="connsiteX6" fmla="*/ 2194843 w 4333725"/>
              <a:gd name="connsiteY6" fmla="*/ 621797 h 2046045"/>
              <a:gd name="connsiteX7" fmla="*/ 2684678 w 4333725"/>
              <a:gd name="connsiteY7" fmla="*/ 130576 h 2046045"/>
              <a:gd name="connsiteX8" fmla="*/ 2194843 w 4333725"/>
              <a:gd name="connsiteY8" fmla="*/ 621797 h 2046045"/>
              <a:gd name="connsiteX9" fmla="*/ 1925917 w 4333725"/>
              <a:gd name="connsiteY9" fmla="*/ 621797 h 2046045"/>
              <a:gd name="connsiteX10" fmla="*/ 1436082 w 4333725"/>
              <a:gd name="connsiteY10" fmla="*/ 130576 h 2046045"/>
              <a:gd name="connsiteX11" fmla="*/ 1925917 w 4333725"/>
              <a:gd name="connsiteY11" fmla="*/ 621797 h 2046045"/>
              <a:gd name="connsiteX12" fmla="*/ 669238 w 4333725"/>
              <a:gd name="connsiteY12" fmla="*/ 621797 h 2046045"/>
              <a:gd name="connsiteX13" fmla="*/ 1159073 w 4333725"/>
              <a:gd name="connsiteY13" fmla="*/ 130576 h 2046045"/>
              <a:gd name="connsiteX14" fmla="*/ 669238 w 4333725"/>
              <a:gd name="connsiteY14" fmla="*/ 621797 h 2046045"/>
              <a:gd name="connsiteX15" fmla="*/ 3592199 w 4333725"/>
              <a:gd name="connsiteY15" fmla="*/ 752374 h 2046045"/>
              <a:gd name="connsiteX16" fmla="*/ 3607632 w 4333725"/>
              <a:gd name="connsiteY16" fmla="*/ 750908 h 2046045"/>
              <a:gd name="connsiteX17" fmla="*/ 3693667 w 4333725"/>
              <a:gd name="connsiteY17" fmla="*/ 742738 h 2046045"/>
              <a:gd name="connsiteX18" fmla="*/ 3708287 w 4333725"/>
              <a:gd name="connsiteY18" fmla="*/ 741349 h 2046045"/>
              <a:gd name="connsiteX19" fmla="*/ 3708392 w 4333725"/>
              <a:gd name="connsiteY19" fmla="*/ 740314 h 2046045"/>
              <a:gd name="connsiteX20" fmla="*/ 4330630 w 4333725"/>
              <a:gd name="connsiteY20" fmla="*/ 115484 h 2046045"/>
              <a:gd name="connsiteX21" fmla="*/ 4331086 w 4333725"/>
              <a:gd name="connsiteY21" fmla="*/ 115427 h 2046045"/>
              <a:gd name="connsiteX22" fmla="*/ 4331571 w 4333725"/>
              <a:gd name="connsiteY22" fmla="*/ 109409 h 2046045"/>
              <a:gd name="connsiteX23" fmla="*/ 4333725 w 4333725"/>
              <a:gd name="connsiteY23" fmla="*/ 82732 h 2046045"/>
              <a:gd name="connsiteX24" fmla="*/ 4333725 w 4333725"/>
              <a:gd name="connsiteY24" fmla="*/ 456 h 2046045"/>
              <a:gd name="connsiteX25" fmla="*/ 4323125 w 4333725"/>
              <a:gd name="connsiteY25" fmla="*/ 1463 h 2046045"/>
              <a:gd name="connsiteX26" fmla="*/ 4237059 w 4333725"/>
              <a:gd name="connsiteY26" fmla="*/ 9636 h 2046045"/>
              <a:gd name="connsiteX27" fmla="*/ 4222442 w 4333725"/>
              <a:gd name="connsiteY27" fmla="*/ 11023 h 2046045"/>
              <a:gd name="connsiteX28" fmla="*/ 4222337 w 4333725"/>
              <a:gd name="connsiteY28" fmla="*/ 12058 h 2046045"/>
              <a:gd name="connsiteX29" fmla="*/ 3600099 w 4333725"/>
              <a:gd name="connsiteY29" fmla="*/ 636888 h 2046045"/>
              <a:gd name="connsiteX30" fmla="*/ 3599643 w 4333725"/>
              <a:gd name="connsiteY30" fmla="*/ 636945 h 2046045"/>
              <a:gd name="connsiteX31" fmla="*/ 3599156 w 4333725"/>
              <a:gd name="connsiteY31" fmla="*/ 642976 h 2046045"/>
              <a:gd name="connsiteX32" fmla="*/ 3592426 w 4333725"/>
              <a:gd name="connsiteY32" fmla="*/ 726334 h 2046045"/>
              <a:gd name="connsiteX33" fmla="*/ 3591191 w 4333725"/>
              <a:gd name="connsiteY33" fmla="*/ 741643 h 2046045"/>
              <a:gd name="connsiteX34" fmla="*/ 3591726 w 4333725"/>
              <a:gd name="connsiteY34" fmla="*/ 751957 h 2046045"/>
              <a:gd name="connsiteX35" fmla="*/ 3592176 w 4333725"/>
              <a:gd name="connsiteY35" fmla="*/ 751927 h 2046045"/>
              <a:gd name="connsiteX36" fmla="*/ 3579770 w 4333725"/>
              <a:gd name="connsiteY36" fmla="*/ 752374 h 2046045"/>
              <a:gd name="connsiteX37" fmla="*/ 3579793 w 4333725"/>
              <a:gd name="connsiteY37" fmla="*/ 751927 h 2046045"/>
              <a:gd name="connsiteX38" fmla="*/ 3580243 w 4333725"/>
              <a:gd name="connsiteY38" fmla="*/ 751957 h 2046045"/>
              <a:gd name="connsiteX39" fmla="*/ 3580778 w 4333725"/>
              <a:gd name="connsiteY39" fmla="*/ 741643 h 2046045"/>
              <a:gd name="connsiteX40" fmla="*/ 3579542 w 4333725"/>
              <a:gd name="connsiteY40" fmla="*/ 726334 h 2046045"/>
              <a:gd name="connsiteX41" fmla="*/ 3572813 w 4333725"/>
              <a:gd name="connsiteY41" fmla="*/ 642976 h 2046045"/>
              <a:gd name="connsiteX42" fmla="*/ 3572326 w 4333725"/>
              <a:gd name="connsiteY42" fmla="*/ 636945 h 2046045"/>
              <a:gd name="connsiteX43" fmla="*/ 3571870 w 4333725"/>
              <a:gd name="connsiteY43" fmla="*/ 636888 h 2046045"/>
              <a:gd name="connsiteX44" fmla="*/ 2949633 w 4333725"/>
              <a:gd name="connsiteY44" fmla="*/ 12058 h 2046045"/>
              <a:gd name="connsiteX45" fmla="*/ 2949526 w 4333725"/>
              <a:gd name="connsiteY45" fmla="*/ 11023 h 2046045"/>
              <a:gd name="connsiteX46" fmla="*/ 2934910 w 4333725"/>
              <a:gd name="connsiteY46" fmla="*/ 9636 h 2046045"/>
              <a:gd name="connsiteX47" fmla="*/ 2848843 w 4333725"/>
              <a:gd name="connsiteY47" fmla="*/ 1463 h 2046045"/>
              <a:gd name="connsiteX48" fmla="*/ 2833438 w 4333725"/>
              <a:gd name="connsiteY48" fmla="*/ 0 h 2046045"/>
              <a:gd name="connsiteX49" fmla="*/ 2833415 w 4333725"/>
              <a:gd name="connsiteY49" fmla="*/ 445 h 2046045"/>
              <a:gd name="connsiteX50" fmla="*/ 2832966 w 4333725"/>
              <a:gd name="connsiteY50" fmla="*/ 415 h 2046045"/>
              <a:gd name="connsiteX51" fmla="*/ 2832430 w 4333725"/>
              <a:gd name="connsiteY51" fmla="*/ 10729 h 2046045"/>
              <a:gd name="connsiteX52" fmla="*/ 2833665 w 4333725"/>
              <a:gd name="connsiteY52" fmla="*/ 26034 h 2046045"/>
              <a:gd name="connsiteX53" fmla="*/ 2840398 w 4333725"/>
              <a:gd name="connsiteY53" fmla="*/ 109409 h 2046045"/>
              <a:gd name="connsiteX54" fmla="*/ 2840883 w 4333725"/>
              <a:gd name="connsiteY54" fmla="*/ 115427 h 2046045"/>
              <a:gd name="connsiteX55" fmla="*/ 2841339 w 4333725"/>
              <a:gd name="connsiteY55" fmla="*/ 115484 h 2046045"/>
              <a:gd name="connsiteX56" fmla="*/ 3463577 w 4333725"/>
              <a:gd name="connsiteY56" fmla="*/ 740314 h 2046045"/>
              <a:gd name="connsiteX57" fmla="*/ 3463681 w 4333725"/>
              <a:gd name="connsiteY57" fmla="*/ 741349 h 2046045"/>
              <a:gd name="connsiteX58" fmla="*/ 3478302 w 4333725"/>
              <a:gd name="connsiteY58" fmla="*/ 742738 h 2046045"/>
              <a:gd name="connsiteX59" fmla="*/ 3564336 w 4333725"/>
              <a:gd name="connsiteY59" fmla="*/ 750908 h 2046045"/>
              <a:gd name="connsiteX60" fmla="*/ 2066595 w 4333725"/>
              <a:gd name="connsiteY60" fmla="*/ 752374 h 2046045"/>
              <a:gd name="connsiteX61" fmla="*/ 2082028 w 4333725"/>
              <a:gd name="connsiteY61" fmla="*/ 750908 h 2046045"/>
              <a:gd name="connsiteX62" fmla="*/ 2168063 w 4333725"/>
              <a:gd name="connsiteY62" fmla="*/ 742738 h 2046045"/>
              <a:gd name="connsiteX63" fmla="*/ 2182683 w 4333725"/>
              <a:gd name="connsiteY63" fmla="*/ 741349 h 2046045"/>
              <a:gd name="connsiteX64" fmla="*/ 2182788 w 4333725"/>
              <a:gd name="connsiteY64" fmla="*/ 740314 h 2046045"/>
              <a:gd name="connsiteX65" fmla="*/ 2805025 w 4333725"/>
              <a:gd name="connsiteY65" fmla="*/ 115484 h 2046045"/>
              <a:gd name="connsiteX66" fmla="*/ 2805481 w 4333725"/>
              <a:gd name="connsiteY66" fmla="*/ 115427 h 2046045"/>
              <a:gd name="connsiteX67" fmla="*/ 2805966 w 4333725"/>
              <a:gd name="connsiteY67" fmla="*/ 109409 h 2046045"/>
              <a:gd name="connsiteX68" fmla="*/ 2812698 w 4333725"/>
              <a:gd name="connsiteY68" fmla="*/ 26034 h 2046045"/>
              <a:gd name="connsiteX69" fmla="*/ 2813934 w 4333725"/>
              <a:gd name="connsiteY69" fmla="*/ 10729 h 2046045"/>
              <a:gd name="connsiteX70" fmla="*/ 2813399 w 4333725"/>
              <a:gd name="connsiteY70" fmla="*/ 415 h 2046045"/>
              <a:gd name="connsiteX71" fmla="*/ 2812950 w 4333725"/>
              <a:gd name="connsiteY71" fmla="*/ 445 h 2046045"/>
              <a:gd name="connsiteX72" fmla="*/ 2812926 w 4333725"/>
              <a:gd name="connsiteY72" fmla="*/ 0 h 2046045"/>
              <a:gd name="connsiteX73" fmla="*/ 2797520 w 4333725"/>
              <a:gd name="connsiteY73" fmla="*/ 1463 h 2046045"/>
              <a:gd name="connsiteX74" fmla="*/ 2711455 w 4333725"/>
              <a:gd name="connsiteY74" fmla="*/ 9636 h 2046045"/>
              <a:gd name="connsiteX75" fmla="*/ 2696838 w 4333725"/>
              <a:gd name="connsiteY75" fmla="*/ 11023 h 2046045"/>
              <a:gd name="connsiteX76" fmla="*/ 2696732 w 4333725"/>
              <a:gd name="connsiteY76" fmla="*/ 12058 h 2046045"/>
              <a:gd name="connsiteX77" fmla="*/ 2074494 w 4333725"/>
              <a:gd name="connsiteY77" fmla="*/ 636888 h 2046045"/>
              <a:gd name="connsiteX78" fmla="*/ 2074039 w 4333725"/>
              <a:gd name="connsiteY78" fmla="*/ 636945 h 2046045"/>
              <a:gd name="connsiteX79" fmla="*/ 2073551 w 4333725"/>
              <a:gd name="connsiteY79" fmla="*/ 642976 h 2046045"/>
              <a:gd name="connsiteX80" fmla="*/ 2066822 w 4333725"/>
              <a:gd name="connsiteY80" fmla="*/ 726334 h 2046045"/>
              <a:gd name="connsiteX81" fmla="*/ 2065587 w 4333725"/>
              <a:gd name="connsiteY81" fmla="*/ 741643 h 2046045"/>
              <a:gd name="connsiteX82" fmla="*/ 2066121 w 4333725"/>
              <a:gd name="connsiteY82" fmla="*/ 751957 h 2046045"/>
              <a:gd name="connsiteX83" fmla="*/ 2066571 w 4333725"/>
              <a:gd name="connsiteY83" fmla="*/ 751927 h 2046045"/>
              <a:gd name="connsiteX84" fmla="*/ 2054165 w 4333725"/>
              <a:gd name="connsiteY84" fmla="*/ 752374 h 2046045"/>
              <a:gd name="connsiteX85" fmla="*/ 2054189 w 4333725"/>
              <a:gd name="connsiteY85" fmla="*/ 751927 h 2046045"/>
              <a:gd name="connsiteX86" fmla="*/ 2054639 w 4333725"/>
              <a:gd name="connsiteY86" fmla="*/ 751957 h 2046045"/>
              <a:gd name="connsiteX87" fmla="*/ 2055173 w 4333725"/>
              <a:gd name="connsiteY87" fmla="*/ 741643 h 2046045"/>
              <a:gd name="connsiteX88" fmla="*/ 2053937 w 4333725"/>
              <a:gd name="connsiteY88" fmla="*/ 726334 h 2046045"/>
              <a:gd name="connsiteX89" fmla="*/ 2047208 w 4333725"/>
              <a:gd name="connsiteY89" fmla="*/ 642976 h 2046045"/>
              <a:gd name="connsiteX90" fmla="*/ 2046721 w 4333725"/>
              <a:gd name="connsiteY90" fmla="*/ 636945 h 2046045"/>
              <a:gd name="connsiteX91" fmla="*/ 2046265 w 4333725"/>
              <a:gd name="connsiteY91" fmla="*/ 636888 h 2046045"/>
              <a:gd name="connsiteX92" fmla="*/ 1424028 w 4333725"/>
              <a:gd name="connsiteY92" fmla="*/ 12058 h 2046045"/>
              <a:gd name="connsiteX93" fmla="*/ 1423921 w 4333725"/>
              <a:gd name="connsiteY93" fmla="*/ 11023 h 2046045"/>
              <a:gd name="connsiteX94" fmla="*/ 1409305 w 4333725"/>
              <a:gd name="connsiteY94" fmla="*/ 9636 h 2046045"/>
              <a:gd name="connsiteX95" fmla="*/ 1323239 w 4333725"/>
              <a:gd name="connsiteY95" fmla="*/ 1463 h 2046045"/>
              <a:gd name="connsiteX96" fmla="*/ 1307833 w 4333725"/>
              <a:gd name="connsiteY96" fmla="*/ 0 h 2046045"/>
              <a:gd name="connsiteX97" fmla="*/ 1307810 w 4333725"/>
              <a:gd name="connsiteY97" fmla="*/ 445 h 2046045"/>
              <a:gd name="connsiteX98" fmla="*/ 1307361 w 4333725"/>
              <a:gd name="connsiteY98" fmla="*/ 415 h 2046045"/>
              <a:gd name="connsiteX99" fmla="*/ 1306825 w 4333725"/>
              <a:gd name="connsiteY99" fmla="*/ 10729 h 2046045"/>
              <a:gd name="connsiteX100" fmla="*/ 1308061 w 4333725"/>
              <a:gd name="connsiteY100" fmla="*/ 26034 h 2046045"/>
              <a:gd name="connsiteX101" fmla="*/ 1314794 w 4333725"/>
              <a:gd name="connsiteY101" fmla="*/ 109409 h 2046045"/>
              <a:gd name="connsiteX102" fmla="*/ 1315279 w 4333725"/>
              <a:gd name="connsiteY102" fmla="*/ 115427 h 2046045"/>
              <a:gd name="connsiteX103" fmla="*/ 1315734 w 4333725"/>
              <a:gd name="connsiteY103" fmla="*/ 115484 h 2046045"/>
              <a:gd name="connsiteX104" fmla="*/ 1937972 w 4333725"/>
              <a:gd name="connsiteY104" fmla="*/ 740314 h 2046045"/>
              <a:gd name="connsiteX105" fmla="*/ 1938077 w 4333725"/>
              <a:gd name="connsiteY105" fmla="*/ 741349 h 2046045"/>
              <a:gd name="connsiteX106" fmla="*/ 1952697 w 4333725"/>
              <a:gd name="connsiteY106" fmla="*/ 742738 h 2046045"/>
              <a:gd name="connsiteX107" fmla="*/ 2038731 w 4333725"/>
              <a:gd name="connsiteY107" fmla="*/ 750908 h 2046045"/>
              <a:gd name="connsiteX108" fmla="*/ 540990 w 4333725"/>
              <a:gd name="connsiteY108" fmla="*/ 752374 h 2046045"/>
              <a:gd name="connsiteX109" fmla="*/ 556423 w 4333725"/>
              <a:gd name="connsiteY109" fmla="*/ 750908 h 2046045"/>
              <a:gd name="connsiteX110" fmla="*/ 642458 w 4333725"/>
              <a:gd name="connsiteY110" fmla="*/ 742738 h 2046045"/>
              <a:gd name="connsiteX111" fmla="*/ 657078 w 4333725"/>
              <a:gd name="connsiteY111" fmla="*/ 741349 h 2046045"/>
              <a:gd name="connsiteX112" fmla="*/ 657182 w 4333725"/>
              <a:gd name="connsiteY112" fmla="*/ 740314 h 2046045"/>
              <a:gd name="connsiteX113" fmla="*/ 1279420 w 4333725"/>
              <a:gd name="connsiteY113" fmla="*/ 115484 h 2046045"/>
              <a:gd name="connsiteX114" fmla="*/ 1279876 w 4333725"/>
              <a:gd name="connsiteY114" fmla="*/ 115427 h 2046045"/>
              <a:gd name="connsiteX115" fmla="*/ 1280361 w 4333725"/>
              <a:gd name="connsiteY115" fmla="*/ 109409 h 2046045"/>
              <a:gd name="connsiteX116" fmla="*/ 1287094 w 4333725"/>
              <a:gd name="connsiteY116" fmla="*/ 26034 h 2046045"/>
              <a:gd name="connsiteX117" fmla="*/ 1288330 w 4333725"/>
              <a:gd name="connsiteY117" fmla="*/ 10729 h 2046045"/>
              <a:gd name="connsiteX118" fmla="*/ 1287794 w 4333725"/>
              <a:gd name="connsiteY118" fmla="*/ 415 h 2046045"/>
              <a:gd name="connsiteX119" fmla="*/ 1287345 w 4333725"/>
              <a:gd name="connsiteY119" fmla="*/ 445 h 2046045"/>
              <a:gd name="connsiteX120" fmla="*/ 1287322 w 4333725"/>
              <a:gd name="connsiteY120" fmla="*/ 0 h 2046045"/>
              <a:gd name="connsiteX121" fmla="*/ 1271916 w 4333725"/>
              <a:gd name="connsiteY121" fmla="*/ 1463 h 2046045"/>
              <a:gd name="connsiteX122" fmla="*/ 1185850 w 4333725"/>
              <a:gd name="connsiteY122" fmla="*/ 9636 h 2046045"/>
              <a:gd name="connsiteX123" fmla="*/ 1171233 w 4333725"/>
              <a:gd name="connsiteY123" fmla="*/ 11023 h 2046045"/>
              <a:gd name="connsiteX124" fmla="*/ 1171127 w 4333725"/>
              <a:gd name="connsiteY124" fmla="*/ 12058 h 2046045"/>
              <a:gd name="connsiteX125" fmla="*/ 548889 w 4333725"/>
              <a:gd name="connsiteY125" fmla="*/ 636888 h 2046045"/>
              <a:gd name="connsiteX126" fmla="*/ 548434 w 4333725"/>
              <a:gd name="connsiteY126" fmla="*/ 636945 h 2046045"/>
              <a:gd name="connsiteX127" fmla="*/ 547947 w 4333725"/>
              <a:gd name="connsiteY127" fmla="*/ 642976 h 2046045"/>
              <a:gd name="connsiteX128" fmla="*/ 541217 w 4333725"/>
              <a:gd name="connsiteY128" fmla="*/ 726334 h 2046045"/>
              <a:gd name="connsiteX129" fmla="*/ 539982 w 4333725"/>
              <a:gd name="connsiteY129" fmla="*/ 741643 h 2046045"/>
              <a:gd name="connsiteX130" fmla="*/ 540516 w 4333725"/>
              <a:gd name="connsiteY130" fmla="*/ 751957 h 2046045"/>
              <a:gd name="connsiteX131" fmla="*/ 540966 w 4333725"/>
              <a:gd name="connsiteY131" fmla="*/ 751927 h 2046045"/>
              <a:gd name="connsiteX132" fmla="*/ 528561 w 4333725"/>
              <a:gd name="connsiteY132" fmla="*/ 752374 h 2046045"/>
              <a:gd name="connsiteX133" fmla="*/ 528584 w 4333725"/>
              <a:gd name="connsiteY133" fmla="*/ 751927 h 2046045"/>
              <a:gd name="connsiteX134" fmla="*/ 529034 w 4333725"/>
              <a:gd name="connsiteY134" fmla="*/ 751957 h 2046045"/>
              <a:gd name="connsiteX135" fmla="*/ 529569 w 4333725"/>
              <a:gd name="connsiteY135" fmla="*/ 741643 h 2046045"/>
              <a:gd name="connsiteX136" fmla="*/ 528333 w 4333725"/>
              <a:gd name="connsiteY136" fmla="*/ 726334 h 2046045"/>
              <a:gd name="connsiteX137" fmla="*/ 521603 w 4333725"/>
              <a:gd name="connsiteY137" fmla="*/ 642976 h 2046045"/>
              <a:gd name="connsiteX138" fmla="*/ 521116 w 4333725"/>
              <a:gd name="connsiteY138" fmla="*/ 636945 h 2046045"/>
              <a:gd name="connsiteX139" fmla="*/ 520660 w 4333725"/>
              <a:gd name="connsiteY139" fmla="*/ 636888 h 2046045"/>
              <a:gd name="connsiteX140" fmla="*/ 16189 w 4333725"/>
              <a:gd name="connsiteY140" fmla="*/ 41233 h 2046045"/>
              <a:gd name="connsiteX141" fmla="*/ 0 w 4333725"/>
              <a:gd name="connsiteY141" fmla="*/ 37222 h 2046045"/>
              <a:gd name="connsiteX142" fmla="*/ 0 w 4333725"/>
              <a:gd name="connsiteY142" fmla="*/ 156744 h 2046045"/>
              <a:gd name="connsiteX143" fmla="*/ 788 w 4333725"/>
              <a:gd name="connsiteY143" fmla="*/ 156975 h 2046045"/>
              <a:gd name="connsiteX144" fmla="*/ 400312 w 4333725"/>
              <a:gd name="connsiteY144" fmla="*/ 621797 h 2046045"/>
              <a:gd name="connsiteX145" fmla="*/ 21154 w 4333725"/>
              <a:gd name="connsiteY145" fmla="*/ 379275 h 2046045"/>
              <a:gd name="connsiteX146" fmla="*/ 0 w 4333725"/>
              <a:gd name="connsiteY146" fmla="*/ 346133 h 2046045"/>
              <a:gd name="connsiteX147" fmla="*/ 0 w 4333725"/>
              <a:gd name="connsiteY147" fmla="*/ 529760 h 2046045"/>
              <a:gd name="connsiteX148" fmla="*/ 85262 w 4333725"/>
              <a:gd name="connsiteY148" fmla="*/ 602963 h 2046045"/>
              <a:gd name="connsiteX149" fmla="*/ 412367 w 4333725"/>
              <a:gd name="connsiteY149" fmla="*/ 740314 h 2046045"/>
              <a:gd name="connsiteX150" fmla="*/ 412472 w 4333725"/>
              <a:gd name="connsiteY150" fmla="*/ 741349 h 2046045"/>
              <a:gd name="connsiteX151" fmla="*/ 427092 w 4333725"/>
              <a:gd name="connsiteY151" fmla="*/ 742738 h 2046045"/>
              <a:gd name="connsiteX152" fmla="*/ 513126 w 4333725"/>
              <a:gd name="connsiteY152" fmla="*/ 750908 h 2046045"/>
              <a:gd name="connsiteX153" fmla="*/ 4210283 w 4333725"/>
              <a:gd name="connsiteY153" fmla="*/ 1391030 h 2046045"/>
              <a:gd name="connsiteX154" fmla="*/ 3720448 w 4333725"/>
              <a:gd name="connsiteY154" fmla="*/ 903667 h 2046045"/>
              <a:gd name="connsiteX155" fmla="*/ 4210283 w 4333725"/>
              <a:gd name="connsiteY155" fmla="*/ 1391030 h 2046045"/>
              <a:gd name="connsiteX156" fmla="*/ 2961685 w 4333725"/>
              <a:gd name="connsiteY156" fmla="*/ 1391030 h 2046045"/>
              <a:gd name="connsiteX157" fmla="*/ 3451520 w 4333725"/>
              <a:gd name="connsiteY157" fmla="*/ 903667 h 2046045"/>
              <a:gd name="connsiteX158" fmla="*/ 2961685 w 4333725"/>
              <a:gd name="connsiteY158" fmla="*/ 1391030 h 2046045"/>
              <a:gd name="connsiteX159" fmla="*/ 2684678 w 4333725"/>
              <a:gd name="connsiteY159" fmla="*/ 1391030 h 2046045"/>
              <a:gd name="connsiteX160" fmla="*/ 2194843 w 4333725"/>
              <a:gd name="connsiteY160" fmla="*/ 903667 h 2046045"/>
              <a:gd name="connsiteX161" fmla="*/ 2684678 w 4333725"/>
              <a:gd name="connsiteY161" fmla="*/ 1391030 h 2046045"/>
              <a:gd name="connsiteX162" fmla="*/ 1436080 w 4333725"/>
              <a:gd name="connsiteY162" fmla="*/ 1391030 h 2046045"/>
              <a:gd name="connsiteX163" fmla="*/ 1925915 w 4333725"/>
              <a:gd name="connsiteY163" fmla="*/ 903667 h 2046045"/>
              <a:gd name="connsiteX164" fmla="*/ 1436080 w 4333725"/>
              <a:gd name="connsiteY164" fmla="*/ 1391030 h 2046045"/>
              <a:gd name="connsiteX165" fmla="*/ 1159073 w 4333725"/>
              <a:gd name="connsiteY165" fmla="*/ 1391030 h 2046045"/>
              <a:gd name="connsiteX166" fmla="*/ 669238 w 4333725"/>
              <a:gd name="connsiteY166" fmla="*/ 903667 h 2046045"/>
              <a:gd name="connsiteX167" fmla="*/ 1159073 w 4333725"/>
              <a:gd name="connsiteY167" fmla="*/ 1391030 h 2046045"/>
              <a:gd name="connsiteX168" fmla="*/ 0 w 4333725"/>
              <a:gd name="connsiteY168" fmla="*/ 1483650 h 2046045"/>
              <a:gd name="connsiteX169" fmla="*/ 16187 w 4333725"/>
              <a:gd name="connsiteY169" fmla="*/ 1479671 h 2046045"/>
              <a:gd name="connsiteX170" fmla="*/ 520657 w 4333725"/>
              <a:gd name="connsiteY170" fmla="*/ 888694 h 2046045"/>
              <a:gd name="connsiteX171" fmla="*/ 521113 w 4333725"/>
              <a:gd name="connsiteY171" fmla="*/ 888638 h 2046045"/>
              <a:gd name="connsiteX172" fmla="*/ 521599 w 4333725"/>
              <a:gd name="connsiteY172" fmla="*/ 882666 h 2046045"/>
              <a:gd name="connsiteX173" fmla="*/ 528331 w 4333725"/>
              <a:gd name="connsiteY173" fmla="*/ 799946 h 2046045"/>
              <a:gd name="connsiteX174" fmla="*/ 529567 w 4333725"/>
              <a:gd name="connsiteY174" fmla="*/ 784762 h 2046045"/>
              <a:gd name="connsiteX175" fmla="*/ 529031 w 4333725"/>
              <a:gd name="connsiteY175" fmla="*/ 774529 h 2046045"/>
              <a:gd name="connsiteX176" fmla="*/ 528582 w 4333725"/>
              <a:gd name="connsiteY176" fmla="*/ 774558 h 2046045"/>
              <a:gd name="connsiteX177" fmla="*/ 528559 w 4333725"/>
              <a:gd name="connsiteY177" fmla="*/ 774116 h 2046045"/>
              <a:gd name="connsiteX178" fmla="*/ 513153 w 4333725"/>
              <a:gd name="connsiteY178" fmla="*/ 775568 h 2046045"/>
              <a:gd name="connsiteX179" fmla="*/ 427087 w 4333725"/>
              <a:gd name="connsiteY179" fmla="*/ 783677 h 2046045"/>
              <a:gd name="connsiteX180" fmla="*/ 412470 w 4333725"/>
              <a:gd name="connsiteY180" fmla="*/ 785053 h 2046045"/>
              <a:gd name="connsiteX181" fmla="*/ 412364 w 4333725"/>
              <a:gd name="connsiteY181" fmla="*/ 786080 h 2046045"/>
              <a:gd name="connsiteX182" fmla="*/ 85260 w 4333725"/>
              <a:gd name="connsiteY182" fmla="*/ 922352 h 2046045"/>
              <a:gd name="connsiteX183" fmla="*/ 0 w 4333725"/>
              <a:gd name="connsiteY183" fmla="*/ 994977 h 2046045"/>
              <a:gd name="connsiteX184" fmla="*/ 0 w 4333725"/>
              <a:gd name="connsiteY184" fmla="*/ 1177163 h 2046045"/>
              <a:gd name="connsiteX185" fmla="*/ 21152 w 4333725"/>
              <a:gd name="connsiteY185" fmla="*/ 1144284 h 2046045"/>
              <a:gd name="connsiteX186" fmla="*/ 400310 w 4333725"/>
              <a:gd name="connsiteY186" fmla="*/ 903667 h 2046045"/>
              <a:gd name="connsiteX187" fmla="*/ 786 w 4333725"/>
              <a:gd name="connsiteY187" fmla="*/ 1364839 h 2046045"/>
              <a:gd name="connsiteX188" fmla="*/ 0 w 4333725"/>
              <a:gd name="connsiteY188" fmla="*/ 1365067 h 2046045"/>
              <a:gd name="connsiteX189" fmla="*/ 4333725 w 4333725"/>
              <a:gd name="connsiteY189" fmla="*/ 1520129 h 2046045"/>
              <a:gd name="connsiteX190" fmla="*/ 4333725 w 4333725"/>
              <a:gd name="connsiteY190" fmla="*/ 1438480 h 2046045"/>
              <a:gd name="connsiteX191" fmla="*/ 4331574 w 4333725"/>
              <a:gd name="connsiteY191" fmla="*/ 1412043 h 2046045"/>
              <a:gd name="connsiteX192" fmla="*/ 4331087 w 4333725"/>
              <a:gd name="connsiteY192" fmla="*/ 1406060 h 2046045"/>
              <a:gd name="connsiteX193" fmla="*/ 4330631 w 4333725"/>
              <a:gd name="connsiteY193" fmla="*/ 1406003 h 2046045"/>
              <a:gd name="connsiteX194" fmla="*/ 3708393 w 4333725"/>
              <a:gd name="connsiteY194" fmla="*/ 786080 h 2046045"/>
              <a:gd name="connsiteX195" fmla="*/ 3708287 w 4333725"/>
              <a:gd name="connsiteY195" fmla="*/ 785053 h 2046045"/>
              <a:gd name="connsiteX196" fmla="*/ 3693671 w 4333725"/>
              <a:gd name="connsiteY196" fmla="*/ 783677 h 2046045"/>
              <a:gd name="connsiteX197" fmla="*/ 3607604 w 4333725"/>
              <a:gd name="connsiteY197" fmla="*/ 775568 h 2046045"/>
              <a:gd name="connsiteX198" fmla="*/ 3592199 w 4333725"/>
              <a:gd name="connsiteY198" fmla="*/ 774116 h 2046045"/>
              <a:gd name="connsiteX199" fmla="*/ 3592176 w 4333725"/>
              <a:gd name="connsiteY199" fmla="*/ 774558 h 2046045"/>
              <a:gd name="connsiteX200" fmla="*/ 3591727 w 4333725"/>
              <a:gd name="connsiteY200" fmla="*/ 774529 h 2046045"/>
              <a:gd name="connsiteX201" fmla="*/ 3591191 w 4333725"/>
              <a:gd name="connsiteY201" fmla="*/ 784762 h 2046045"/>
              <a:gd name="connsiteX202" fmla="*/ 3592426 w 4333725"/>
              <a:gd name="connsiteY202" fmla="*/ 799946 h 2046045"/>
              <a:gd name="connsiteX203" fmla="*/ 3599158 w 4333725"/>
              <a:gd name="connsiteY203" fmla="*/ 882666 h 2046045"/>
              <a:gd name="connsiteX204" fmla="*/ 3599644 w 4333725"/>
              <a:gd name="connsiteY204" fmla="*/ 888638 h 2046045"/>
              <a:gd name="connsiteX205" fmla="*/ 3600100 w 4333725"/>
              <a:gd name="connsiteY205" fmla="*/ 888694 h 2046045"/>
              <a:gd name="connsiteX206" fmla="*/ 4222338 w 4333725"/>
              <a:gd name="connsiteY206" fmla="*/ 1508617 h 2046045"/>
              <a:gd name="connsiteX207" fmla="*/ 4222442 w 4333725"/>
              <a:gd name="connsiteY207" fmla="*/ 1509644 h 2046045"/>
              <a:gd name="connsiteX208" fmla="*/ 4237063 w 4333725"/>
              <a:gd name="connsiteY208" fmla="*/ 1511021 h 2046045"/>
              <a:gd name="connsiteX209" fmla="*/ 4323097 w 4333725"/>
              <a:gd name="connsiteY209" fmla="*/ 1519127 h 2046045"/>
              <a:gd name="connsiteX210" fmla="*/ 2833436 w 4333725"/>
              <a:gd name="connsiteY210" fmla="*/ 1520582 h 2046045"/>
              <a:gd name="connsiteX211" fmla="*/ 2848869 w 4333725"/>
              <a:gd name="connsiteY211" fmla="*/ 1519127 h 2046045"/>
              <a:gd name="connsiteX212" fmla="*/ 2934904 w 4333725"/>
              <a:gd name="connsiteY212" fmla="*/ 1511021 h 2046045"/>
              <a:gd name="connsiteX213" fmla="*/ 2949524 w 4333725"/>
              <a:gd name="connsiteY213" fmla="*/ 1509644 h 2046045"/>
              <a:gd name="connsiteX214" fmla="*/ 2949630 w 4333725"/>
              <a:gd name="connsiteY214" fmla="*/ 1508617 h 2046045"/>
              <a:gd name="connsiteX215" fmla="*/ 3571867 w 4333725"/>
              <a:gd name="connsiteY215" fmla="*/ 888694 h 2046045"/>
              <a:gd name="connsiteX216" fmla="*/ 3572323 w 4333725"/>
              <a:gd name="connsiteY216" fmla="*/ 888638 h 2046045"/>
              <a:gd name="connsiteX217" fmla="*/ 3572808 w 4333725"/>
              <a:gd name="connsiteY217" fmla="*/ 882666 h 2046045"/>
              <a:gd name="connsiteX218" fmla="*/ 3579540 w 4333725"/>
              <a:gd name="connsiteY218" fmla="*/ 799946 h 2046045"/>
              <a:gd name="connsiteX219" fmla="*/ 3580776 w 4333725"/>
              <a:gd name="connsiteY219" fmla="*/ 784762 h 2046045"/>
              <a:gd name="connsiteX220" fmla="*/ 3580241 w 4333725"/>
              <a:gd name="connsiteY220" fmla="*/ 774529 h 2046045"/>
              <a:gd name="connsiteX221" fmla="*/ 3579792 w 4333725"/>
              <a:gd name="connsiteY221" fmla="*/ 774558 h 2046045"/>
              <a:gd name="connsiteX222" fmla="*/ 3579768 w 4333725"/>
              <a:gd name="connsiteY222" fmla="*/ 774116 h 2046045"/>
              <a:gd name="connsiteX223" fmla="*/ 3564362 w 4333725"/>
              <a:gd name="connsiteY223" fmla="*/ 775568 h 2046045"/>
              <a:gd name="connsiteX224" fmla="*/ 3478297 w 4333725"/>
              <a:gd name="connsiteY224" fmla="*/ 783677 h 2046045"/>
              <a:gd name="connsiteX225" fmla="*/ 3463679 w 4333725"/>
              <a:gd name="connsiteY225" fmla="*/ 785053 h 2046045"/>
              <a:gd name="connsiteX226" fmla="*/ 3463574 w 4333725"/>
              <a:gd name="connsiteY226" fmla="*/ 786080 h 2046045"/>
              <a:gd name="connsiteX227" fmla="*/ 2841336 w 4333725"/>
              <a:gd name="connsiteY227" fmla="*/ 1406003 h 2046045"/>
              <a:gd name="connsiteX228" fmla="*/ 2840881 w 4333725"/>
              <a:gd name="connsiteY228" fmla="*/ 1406060 h 2046045"/>
              <a:gd name="connsiteX229" fmla="*/ 2840393 w 4333725"/>
              <a:gd name="connsiteY229" fmla="*/ 1412043 h 2046045"/>
              <a:gd name="connsiteX230" fmla="*/ 2833663 w 4333725"/>
              <a:gd name="connsiteY230" fmla="*/ 1494746 h 2046045"/>
              <a:gd name="connsiteX231" fmla="*/ 2832428 w 4333725"/>
              <a:gd name="connsiteY231" fmla="*/ 1509936 h 2046045"/>
              <a:gd name="connsiteX232" fmla="*/ 2832963 w 4333725"/>
              <a:gd name="connsiteY232" fmla="*/ 1520169 h 2046045"/>
              <a:gd name="connsiteX233" fmla="*/ 2833413 w 4333725"/>
              <a:gd name="connsiteY233" fmla="*/ 1520139 h 2046045"/>
              <a:gd name="connsiteX234" fmla="*/ 2812926 w 4333725"/>
              <a:gd name="connsiteY234" fmla="*/ 1520582 h 2046045"/>
              <a:gd name="connsiteX235" fmla="*/ 2812950 w 4333725"/>
              <a:gd name="connsiteY235" fmla="*/ 1520139 h 2046045"/>
              <a:gd name="connsiteX236" fmla="*/ 2813400 w 4333725"/>
              <a:gd name="connsiteY236" fmla="*/ 1520169 h 2046045"/>
              <a:gd name="connsiteX237" fmla="*/ 2813934 w 4333725"/>
              <a:gd name="connsiteY237" fmla="*/ 1509936 h 2046045"/>
              <a:gd name="connsiteX238" fmla="*/ 2812698 w 4333725"/>
              <a:gd name="connsiteY238" fmla="*/ 1494746 h 2046045"/>
              <a:gd name="connsiteX239" fmla="*/ 2805969 w 4333725"/>
              <a:gd name="connsiteY239" fmla="*/ 1412043 h 2046045"/>
              <a:gd name="connsiteX240" fmla="*/ 2805482 w 4333725"/>
              <a:gd name="connsiteY240" fmla="*/ 1406060 h 2046045"/>
              <a:gd name="connsiteX241" fmla="*/ 2805026 w 4333725"/>
              <a:gd name="connsiteY241" fmla="*/ 1406003 h 2046045"/>
              <a:gd name="connsiteX242" fmla="*/ 2182789 w 4333725"/>
              <a:gd name="connsiteY242" fmla="*/ 786080 h 2046045"/>
              <a:gd name="connsiteX243" fmla="*/ 2182683 w 4333725"/>
              <a:gd name="connsiteY243" fmla="*/ 785053 h 2046045"/>
              <a:gd name="connsiteX244" fmla="*/ 2168066 w 4333725"/>
              <a:gd name="connsiteY244" fmla="*/ 783677 h 2046045"/>
              <a:gd name="connsiteX245" fmla="*/ 2082000 w 4333725"/>
              <a:gd name="connsiteY245" fmla="*/ 775568 h 2046045"/>
              <a:gd name="connsiteX246" fmla="*/ 2066595 w 4333725"/>
              <a:gd name="connsiteY246" fmla="*/ 774116 h 2046045"/>
              <a:gd name="connsiteX247" fmla="*/ 2066571 w 4333725"/>
              <a:gd name="connsiteY247" fmla="*/ 774558 h 2046045"/>
              <a:gd name="connsiteX248" fmla="*/ 2066122 w 4333725"/>
              <a:gd name="connsiteY248" fmla="*/ 774529 h 2046045"/>
              <a:gd name="connsiteX249" fmla="*/ 2065587 w 4333725"/>
              <a:gd name="connsiteY249" fmla="*/ 784762 h 2046045"/>
              <a:gd name="connsiteX250" fmla="*/ 2066822 w 4333725"/>
              <a:gd name="connsiteY250" fmla="*/ 799946 h 2046045"/>
              <a:gd name="connsiteX251" fmla="*/ 2073555 w 4333725"/>
              <a:gd name="connsiteY251" fmla="*/ 882666 h 2046045"/>
              <a:gd name="connsiteX252" fmla="*/ 2074040 w 4333725"/>
              <a:gd name="connsiteY252" fmla="*/ 888638 h 2046045"/>
              <a:gd name="connsiteX253" fmla="*/ 2074495 w 4333725"/>
              <a:gd name="connsiteY253" fmla="*/ 888694 h 2046045"/>
              <a:gd name="connsiteX254" fmla="*/ 2696733 w 4333725"/>
              <a:gd name="connsiteY254" fmla="*/ 1508617 h 2046045"/>
              <a:gd name="connsiteX255" fmla="*/ 2696838 w 4333725"/>
              <a:gd name="connsiteY255" fmla="*/ 1509644 h 2046045"/>
              <a:gd name="connsiteX256" fmla="*/ 2711458 w 4333725"/>
              <a:gd name="connsiteY256" fmla="*/ 1511021 h 2046045"/>
              <a:gd name="connsiteX257" fmla="*/ 2797492 w 4333725"/>
              <a:gd name="connsiteY257" fmla="*/ 1519127 h 2046045"/>
              <a:gd name="connsiteX258" fmla="*/ 1307832 w 4333725"/>
              <a:gd name="connsiteY258" fmla="*/ 1520582 h 2046045"/>
              <a:gd name="connsiteX259" fmla="*/ 1323265 w 4333725"/>
              <a:gd name="connsiteY259" fmla="*/ 1519127 h 2046045"/>
              <a:gd name="connsiteX260" fmla="*/ 1409300 w 4333725"/>
              <a:gd name="connsiteY260" fmla="*/ 1511021 h 2046045"/>
              <a:gd name="connsiteX261" fmla="*/ 1423920 w 4333725"/>
              <a:gd name="connsiteY261" fmla="*/ 1509644 h 2046045"/>
              <a:gd name="connsiteX262" fmla="*/ 1424025 w 4333725"/>
              <a:gd name="connsiteY262" fmla="*/ 1508617 h 2046045"/>
              <a:gd name="connsiteX263" fmla="*/ 2046262 w 4333725"/>
              <a:gd name="connsiteY263" fmla="*/ 888694 h 2046045"/>
              <a:gd name="connsiteX264" fmla="*/ 2046718 w 4333725"/>
              <a:gd name="connsiteY264" fmla="*/ 888638 h 2046045"/>
              <a:gd name="connsiteX265" fmla="*/ 2047203 w 4333725"/>
              <a:gd name="connsiteY265" fmla="*/ 882666 h 2046045"/>
              <a:gd name="connsiteX266" fmla="*/ 2053936 w 4333725"/>
              <a:gd name="connsiteY266" fmla="*/ 799946 h 2046045"/>
              <a:gd name="connsiteX267" fmla="*/ 2055172 w 4333725"/>
              <a:gd name="connsiteY267" fmla="*/ 784762 h 2046045"/>
              <a:gd name="connsiteX268" fmla="*/ 2054636 w 4333725"/>
              <a:gd name="connsiteY268" fmla="*/ 774529 h 2046045"/>
              <a:gd name="connsiteX269" fmla="*/ 2054187 w 4333725"/>
              <a:gd name="connsiteY269" fmla="*/ 774558 h 2046045"/>
              <a:gd name="connsiteX270" fmla="*/ 2054164 w 4333725"/>
              <a:gd name="connsiteY270" fmla="*/ 774116 h 2046045"/>
              <a:gd name="connsiteX271" fmla="*/ 2038757 w 4333725"/>
              <a:gd name="connsiteY271" fmla="*/ 775568 h 2046045"/>
              <a:gd name="connsiteX272" fmla="*/ 1952692 w 4333725"/>
              <a:gd name="connsiteY272" fmla="*/ 783677 h 2046045"/>
              <a:gd name="connsiteX273" fmla="*/ 1938075 w 4333725"/>
              <a:gd name="connsiteY273" fmla="*/ 785053 h 2046045"/>
              <a:gd name="connsiteX274" fmla="*/ 1937969 w 4333725"/>
              <a:gd name="connsiteY274" fmla="*/ 786080 h 2046045"/>
              <a:gd name="connsiteX275" fmla="*/ 1315731 w 4333725"/>
              <a:gd name="connsiteY275" fmla="*/ 1406003 h 2046045"/>
              <a:gd name="connsiteX276" fmla="*/ 1315276 w 4333725"/>
              <a:gd name="connsiteY276" fmla="*/ 1406060 h 2046045"/>
              <a:gd name="connsiteX277" fmla="*/ 1314788 w 4333725"/>
              <a:gd name="connsiteY277" fmla="*/ 1412043 h 2046045"/>
              <a:gd name="connsiteX278" fmla="*/ 1308059 w 4333725"/>
              <a:gd name="connsiteY278" fmla="*/ 1494746 h 2046045"/>
              <a:gd name="connsiteX279" fmla="*/ 1306824 w 4333725"/>
              <a:gd name="connsiteY279" fmla="*/ 1509936 h 2046045"/>
              <a:gd name="connsiteX280" fmla="*/ 1307358 w 4333725"/>
              <a:gd name="connsiteY280" fmla="*/ 1520169 h 2046045"/>
              <a:gd name="connsiteX281" fmla="*/ 1307808 w 4333725"/>
              <a:gd name="connsiteY281" fmla="*/ 1520139 h 2046045"/>
              <a:gd name="connsiteX282" fmla="*/ 1287322 w 4333725"/>
              <a:gd name="connsiteY282" fmla="*/ 1520582 h 2046045"/>
              <a:gd name="connsiteX283" fmla="*/ 1287345 w 4333725"/>
              <a:gd name="connsiteY283" fmla="*/ 1520139 h 2046045"/>
              <a:gd name="connsiteX284" fmla="*/ 1287795 w 4333725"/>
              <a:gd name="connsiteY284" fmla="*/ 1520169 h 2046045"/>
              <a:gd name="connsiteX285" fmla="*/ 1288330 w 4333725"/>
              <a:gd name="connsiteY285" fmla="*/ 1509936 h 2046045"/>
              <a:gd name="connsiteX286" fmla="*/ 1287094 w 4333725"/>
              <a:gd name="connsiteY286" fmla="*/ 1494746 h 2046045"/>
              <a:gd name="connsiteX287" fmla="*/ 1280364 w 4333725"/>
              <a:gd name="connsiteY287" fmla="*/ 1412043 h 2046045"/>
              <a:gd name="connsiteX288" fmla="*/ 1279877 w 4333725"/>
              <a:gd name="connsiteY288" fmla="*/ 1406060 h 2046045"/>
              <a:gd name="connsiteX289" fmla="*/ 1279421 w 4333725"/>
              <a:gd name="connsiteY289" fmla="*/ 1406003 h 2046045"/>
              <a:gd name="connsiteX290" fmla="*/ 657184 w 4333725"/>
              <a:gd name="connsiteY290" fmla="*/ 786080 h 2046045"/>
              <a:gd name="connsiteX291" fmla="*/ 657078 w 4333725"/>
              <a:gd name="connsiteY291" fmla="*/ 785053 h 2046045"/>
              <a:gd name="connsiteX292" fmla="*/ 642461 w 4333725"/>
              <a:gd name="connsiteY292" fmla="*/ 783677 h 2046045"/>
              <a:gd name="connsiteX293" fmla="*/ 556395 w 4333725"/>
              <a:gd name="connsiteY293" fmla="*/ 775568 h 2046045"/>
              <a:gd name="connsiteX294" fmla="*/ 540990 w 4333725"/>
              <a:gd name="connsiteY294" fmla="*/ 774116 h 2046045"/>
              <a:gd name="connsiteX295" fmla="*/ 540966 w 4333725"/>
              <a:gd name="connsiteY295" fmla="*/ 774558 h 2046045"/>
              <a:gd name="connsiteX296" fmla="*/ 540517 w 4333725"/>
              <a:gd name="connsiteY296" fmla="*/ 774529 h 2046045"/>
              <a:gd name="connsiteX297" fmla="*/ 539982 w 4333725"/>
              <a:gd name="connsiteY297" fmla="*/ 784762 h 2046045"/>
              <a:gd name="connsiteX298" fmla="*/ 541217 w 4333725"/>
              <a:gd name="connsiteY298" fmla="*/ 799946 h 2046045"/>
              <a:gd name="connsiteX299" fmla="*/ 547949 w 4333725"/>
              <a:gd name="connsiteY299" fmla="*/ 882666 h 2046045"/>
              <a:gd name="connsiteX300" fmla="*/ 548435 w 4333725"/>
              <a:gd name="connsiteY300" fmla="*/ 888638 h 2046045"/>
              <a:gd name="connsiteX301" fmla="*/ 548890 w 4333725"/>
              <a:gd name="connsiteY301" fmla="*/ 888694 h 2046045"/>
              <a:gd name="connsiteX302" fmla="*/ 1171128 w 4333725"/>
              <a:gd name="connsiteY302" fmla="*/ 1508617 h 2046045"/>
              <a:gd name="connsiteX303" fmla="*/ 1171233 w 4333725"/>
              <a:gd name="connsiteY303" fmla="*/ 1509644 h 2046045"/>
              <a:gd name="connsiteX304" fmla="*/ 1185854 w 4333725"/>
              <a:gd name="connsiteY304" fmla="*/ 1511021 h 2046045"/>
              <a:gd name="connsiteX305" fmla="*/ 1271888 w 4333725"/>
              <a:gd name="connsiteY305" fmla="*/ 1519127 h 2046045"/>
              <a:gd name="connsiteX306" fmla="*/ 3628493 w 4333725"/>
              <a:gd name="connsiteY306" fmla="*/ 2046045 h 2046045"/>
              <a:gd name="connsiteX307" fmla="*/ 3752503 w 4333725"/>
              <a:gd name="connsiteY307" fmla="*/ 2046045 h 2046045"/>
              <a:gd name="connsiteX308" fmla="*/ 4210283 w 4333725"/>
              <a:gd name="connsiteY308" fmla="*/ 1660395 h 2046045"/>
              <a:gd name="connsiteX309" fmla="*/ 3958008 w 4333725"/>
              <a:gd name="connsiteY309" fmla="*/ 2046045 h 2046045"/>
              <a:gd name="connsiteX310" fmla="*/ 4133131 w 4333725"/>
              <a:gd name="connsiteY310" fmla="*/ 2046045 h 2046045"/>
              <a:gd name="connsiteX311" fmla="*/ 4330630 w 4333725"/>
              <a:gd name="connsiteY311" fmla="*/ 1645303 h 2046045"/>
              <a:gd name="connsiteX312" fmla="*/ 4331086 w 4333725"/>
              <a:gd name="connsiteY312" fmla="*/ 1645246 h 2046045"/>
              <a:gd name="connsiteX313" fmla="*/ 4331571 w 4333725"/>
              <a:gd name="connsiteY313" fmla="*/ 1639227 h 2046045"/>
              <a:gd name="connsiteX314" fmla="*/ 4333725 w 4333725"/>
              <a:gd name="connsiteY314" fmla="*/ 1612550 h 2046045"/>
              <a:gd name="connsiteX315" fmla="*/ 4333725 w 4333725"/>
              <a:gd name="connsiteY315" fmla="*/ 1530274 h 2046045"/>
              <a:gd name="connsiteX316" fmla="*/ 4323125 w 4333725"/>
              <a:gd name="connsiteY316" fmla="*/ 1531281 h 2046045"/>
              <a:gd name="connsiteX317" fmla="*/ 4237059 w 4333725"/>
              <a:gd name="connsiteY317" fmla="*/ 1539454 h 2046045"/>
              <a:gd name="connsiteX318" fmla="*/ 4222442 w 4333725"/>
              <a:gd name="connsiteY318" fmla="*/ 1540842 h 2046045"/>
              <a:gd name="connsiteX319" fmla="*/ 4222337 w 4333725"/>
              <a:gd name="connsiteY319" fmla="*/ 1541877 h 2046045"/>
              <a:gd name="connsiteX320" fmla="*/ 3628493 w 4333725"/>
              <a:gd name="connsiteY320" fmla="*/ 2046045 h 2046045"/>
              <a:gd name="connsiteX321" fmla="*/ 3038837 w 4333725"/>
              <a:gd name="connsiteY321" fmla="*/ 2046045 h 2046045"/>
              <a:gd name="connsiteX322" fmla="*/ 3213960 w 4333725"/>
              <a:gd name="connsiteY322" fmla="*/ 2046045 h 2046045"/>
              <a:gd name="connsiteX323" fmla="*/ 2961687 w 4333725"/>
              <a:gd name="connsiteY323" fmla="*/ 1660395 h 2046045"/>
              <a:gd name="connsiteX324" fmla="*/ 3419466 w 4333725"/>
              <a:gd name="connsiteY324" fmla="*/ 2046045 h 2046045"/>
              <a:gd name="connsiteX325" fmla="*/ 3543475 w 4333725"/>
              <a:gd name="connsiteY325" fmla="*/ 2046045 h 2046045"/>
              <a:gd name="connsiteX326" fmla="*/ 2949633 w 4333725"/>
              <a:gd name="connsiteY326" fmla="*/ 1541877 h 2046045"/>
              <a:gd name="connsiteX327" fmla="*/ 2949526 w 4333725"/>
              <a:gd name="connsiteY327" fmla="*/ 1540842 h 2046045"/>
              <a:gd name="connsiteX328" fmla="*/ 2934910 w 4333725"/>
              <a:gd name="connsiteY328" fmla="*/ 1539454 h 2046045"/>
              <a:gd name="connsiteX329" fmla="*/ 2848843 w 4333725"/>
              <a:gd name="connsiteY329" fmla="*/ 1531281 h 2046045"/>
              <a:gd name="connsiteX330" fmla="*/ 2833438 w 4333725"/>
              <a:gd name="connsiteY330" fmla="*/ 1529818 h 2046045"/>
              <a:gd name="connsiteX331" fmla="*/ 2833415 w 4333725"/>
              <a:gd name="connsiteY331" fmla="*/ 1530264 h 2046045"/>
              <a:gd name="connsiteX332" fmla="*/ 2832966 w 4333725"/>
              <a:gd name="connsiteY332" fmla="*/ 1530234 h 2046045"/>
              <a:gd name="connsiteX333" fmla="*/ 2832430 w 4333725"/>
              <a:gd name="connsiteY333" fmla="*/ 1540548 h 2046045"/>
              <a:gd name="connsiteX334" fmla="*/ 2833665 w 4333725"/>
              <a:gd name="connsiteY334" fmla="*/ 1555853 h 2046045"/>
              <a:gd name="connsiteX335" fmla="*/ 2840398 w 4333725"/>
              <a:gd name="connsiteY335" fmla="*/ 1639227 h 2046045"/>
              <a:gd name="connsiteX336" fmla="*/ 2840883 w 4333725"/>
              <a:gd name="connsiteY336" fmla="*/ 1645246 h 2046045"/>
              <a:gd name="connsiteX337" fmla="*/ 2841339 w 4333725"/>
              <a:gd name="connsiteY337" fmla="*/ 1645303 h 2046045"/>
              <a:gd name="connsiteX338" fmla="*/ 3038837 w 4333725"/>
              <a:gd name="connsiteY338" fmla="*/ 2046045 h 2046045"/>
              <a:gd name="connsiteX339" fmla="*/ 2102888 w 4333725"/>
              <a:gd name="connsiteY339" fmla="*/ 2046045 h 2046045"/>
              <a:gd name="connsiteX340" fmla="*/ 2226899 w 4333725"/>
              <a:gd name="connsiteY340" fmla="*/ 2046045 h 2046045"/>
              <a:gd name="connsiteX341" fmla="*/ 2684678 w 4333725"/>
              <a:gd name="connsiteY341" fmla="*/ 1660395 h 2046045"/>
              <a:gd name="connsiteX342" fmla="*/ 2432403 w 4333725"/>
              <a:gd name="connsiteY342" fmla="*/ 2046045 h 2046045"/>
              <a:gd name="connsiteX343" fmla="*/ 2607526 w 4333725"/>
              <a:gd name="connsiteY343" fmla="*/ 2046045 h 2046045"/>
              <a:gd name="connsiteX344" fmla="*/ 2805025 w 4333725"/>
              <a:gd name="connsiteY344" fmla="*/ 1645303 h 2046045"/>
              <a:gd name="connsiteX345" fmla="*/ 2805481 w 4333725"/>
              <a:gd name="connsiteY345" fmla="*/ 1645246 h 2046045"/>
              <a:gd name="connsiteX346" fmla="*/ 2805966 w 4333725"/>
              <a:gd name="connsiteY346" fmla="*/ 1639227 h 2046045"/>
              <a:gd name="connsiteX347" fmla="*/ 2812698 w 4333725"/>
              <a:gd name="connsiteY347" fmla="*/ 1555853 h 2046045"/>
              <a:gd name="connsiteX348" fmla="*/ 2813934 w 4333725"/>
              <a:gd name="connsiteY348" fmla="*/ 1540548 h 2046045"/>
              <a:gd name="connsiteX349" fmla="*/ 2813399 w 4333725"/>
              <a:gd name="connsiteY349" fmla="*/ 1530234 h 2046045"/>
              <a:gd name="connsiteX350" fmla="*/ 2812950 w 4333725"/>
              <a:gd name="connsiteY350" fmla="*/ 1530264 h 2046045"/>
              <a:gd name="connsiteX351" fmla="*/ 2812926 w 4333725"/>
              <a:gd name="connsiteY351" fmla="*/ 1529818 h 2046045"/>
              <a:gd name="connsiteX352" fmla="*/ 2797520 w 4333725"/>
              <a:gd name="connsiteY352" fmla="*/ 1531281 h 2046045"/>
              <a:gd name="connsiteX353" fmla="*/ 2711455 w 4333725"/>
              <a:gd name="connsiteY353" fmla="*/ 1539454 h 2046045"/>
              <a:gd name="connsiteX354" fmla="*/ 2696838 w 4333725"/>
              <a:gd name="connsiteY354" fmla="*/ 1540842 h 2046045"/>
              <a:gd name="connsiteX355" fmla="*/ 2696732 w 4333725"/>
              <a:gd name="connsiteY355" fmla="*/ 1541877 h 2046045"/>
              <a:gd name="connsiteX356" fmla="*/ 2102888 w 4333725"/>
              <a:gd name="connsiteY356" fmla="*/ 2046045 h 2046045"/>
              <a:gd name="connsiteX357" fmla="*/ 1513234 w 4333725"/>
              <a:gd name="connsiteY357" fmla="*/ 2046045 h 2046045"/>
              <a:gd name="connsiteX358" fmla="*/ 1688357 w 4333725"/>
              <a:gd name="connsiteY358" fmla="*/ 2046045 h 2046045"/>
              <a:gd name="connsiteX359" fmla="*/ 1436082 w 4333725"/>
              <a:gd name="connsiteY359" fmla="*/ 1660395 h 2046045"/>
              <a:gd name="connsiteX360" fmla="*/ 1893861 w 4333725"/>
              <a:gd name="connsiteY360" fmla="*/ 2046045 h 2046045"/>
              <a:gd name="connsiteX361" fmla="*/ 2017871 w 4333725"/>
              <a:gd name="connsiteY361" fmla="*/ 2046045 h 2046045"/>
              <a:gd name="connsiteX362" fmla="*/ 1424028 w 4333725"/>
              <a:gd name="connsiteY362" fmla="*/ 1541877 h 2046045"/>
              <a:gd name="connsiteX363" fmla="*/ 1423921 w 4333725"/>
              <a:gd name="connsiteY363" fmla="*/ 1540842 h 2046045"/>
              <a:gd name="connsiteX364" fmla="*/ 1409305 w 4333725"/>
              <a:gd name="connsiteY364" fmla="*/ 1539454 h 2046045"/>
              <a:gd name="connsiteX365" fmla="*/ 1323239 w 4333725"/>
              <a:gd name="connsiteY365" fmla="*/ 1531281 h 2046045"/>
              <a:gd name="connsiteX366" fmla="*/ 1307833 w 4333725"/>
              <a:gd name="connsiteY366" fmla="*/ 1529818 h 2046045"/>
              <a:gd name="connsiteX367" fmla="*/ 1307810 w 4333725"/>
              <a:gd name="connsiteY367" fmla="*/ 1530264 h 2046045"/>
              <a:gd name="connsiteX368" fmla="*/ 1307361 w 4333725"/>
              <a:gd name="connsiteY368" fmla="*/ 1530234 h 2046045"/>
              <a:gd name="connsiteX369" fmla="*/ 1306825 w 4333725"/>
              <a:gd name="connsiteY369" fmla="*/ 1540548 h 2046045"/>
              <a:gd name="connsiteX370" fmla="*/ 1308061 w 4333725"/>
              <a:gd name="connsiteY370" fmla="*/ 1555853 h 2046045"/>
              <a:gd name="connsiteX371" fmla="*/ 1314794 w 4333725"/>
              <a:gd name="connsiteY371" fmla="*/ 1639227 h 2046045"/>
              <a:gd name="connsiteX372" fmla="*/ 1315279 w 4333725"/>
              <a:gd name="connsiteY372" fmla="*/ 1645246 h 2046045"/>
              <a:gd name="connsiteX373" fmla="*/ 1315734 w 4333725"/>
              <a:gd name="connsiteY373" fmla="*/ 1645303 h 2046045"/>
              <a:gd name="connsiteX374" fmla="*/ 1513234 w 4333725"/>
              <a:gd name="connsiteY374" fmla="*/ 2046045 h 2046045"/>
              <a:gd name="connsiteX375" fmla="*/ 577284 w 4333725"/>
              <a:gd name="connsiteY375" fmla="*/ 2046045 h 2046045"/>
              <a:gd name="connsiteX376" fmla="*/ 701294 w 4333725"/>
              <a:gd name="connsiteY376" fmla="*/ 2046045 h 2046045"/>
              <a:gd name="connsiteX377" fmla="*/ 1159073 w 4333725"/>
              <a:gd name="connsiteY377" fmla="*/ 1660395 h 2046045"/>
              <a:gd name="connsiteX378" fmla="*/ 906798 w 4333725"/>
              <a:gd name="connsiteY378" fmla="*/ 2046045 h 2046045"/>
              <a:gd name="connsiteX379" fmla="*/ 1081922 w 4333725"/>
              <a:gd name="connsiteY379" fmla="*/ 2046045 h 2046045"/>
              <a:gd name="connsiteX380" fmla="*/ 1279420 w 4333725"/>
              <a:gd name="connsiteY380" fmla="*/ 1645303 h 2046045"/>
              <a:gd name="connsiteX381" fmla="*/ 1279876 w 4333725"/>
              <a:gd name="connsiteY381" fmla="*/ 1645246 h 2046045"/>
              <a:gd name="connsiteX382" fmla="*/ 1280361 w 4333725"/>
              <a:gd name="connsiteY382" fmla="*/ 1639227 h 2046045"/>
              <a:gd name="connsiteX383" fmla="*/ 1287094 w 4333725"/>
              <a:gd name="connsiteY383" fmla="*/ 1555853 h 2046045"/>
              <a:gd name="connsiteX384" fmla="*/ 1288330 w 4333725"/>
              <a:gd name="connsiteY384" fmla="*/ 1540548 h 2046045"/>
              <a:gd name="connsiteX385" fmla="*/ 1287794 w 4333725"/>
              <a:gd name="connsiteY385" fmla="*/ 1530234 h 2046045"/>
              <a:gd name="connsiteX386" fmla="*/ 1287345 w 4333725"/>
              <a:gd name="connsiteY386" fmla="*/ 1530264 h 2046045"/>
              <a:gd name="connsiteX387" fmla="*/ 1287322 w 4333725"/>
              <a:gd name="connsiteY387" fmla="*/ 1529818 h 2046045"/>
              <a:gd name="connsiteX388" fmla="*/ 1271916 w 4333725"/>
              <a:gd name="connsiteY388" fmla="*/ 1531281 h 2046045"/>
              <a:gd name="connsiteX389" fmla="*/ 1185850 w 4333725"/>
              <a:gd name="connsiteY389" fmla="*/ 1539454 h 2046045"/>
              <a:gd name="connsiteX390" fmla="*/ 1171233 w 4333725"/>
              <a:gd name="connsiteY390" fmla="*/ 1540842 h 2046045"/>
              <a:gd name="connsiteX391" fmla="*/ 1171127 w 4333725"/>
              <a:gd name="connsiteY391" fmla="*/ 1541877 h 2046045"/>
              <a:gd name="connsiteX392" fmla="*/ 577284 w 4333725"/>
              <a:gd name="connsiteY392" fmla="*/ 2046045 h 2046045"/>
              <a:gd name="connsiteX393" fmla="*/ 368256 w 4333725"/>
              <a:gd name="connsiteY393" fmla="*/ 2046045 h 2046045"/>
              <a:gd name="connsiteX394" fmla="*/ 492267 w 4333725"/>
              <a:gd name="connsiteY394" fmla="*/ 2046045 h 2046045"/>
              <a:gd name="connsiteX395" fmla="*/ 1269 w 4333725"/>
              <a:gd name="connsiteY395" fmla="*/ 1566245 h 2046045"/>
              <a:gd name="connsiteX396" fmla="*/ 0 w 4333725"/>
              <a:gd name="connsiteY396" fmla="*/ 1565944 h 2046045"/>
              <a:gd name="connsiteX397" fmla="*/ 0 w 4333725"/>
              <a:gd name="connsiteY397" fmla="*/ 1687231 h 2046045"/>
              <a:gd name="connsiteX398" fmla="*/ 60437 w 4333725"/>
              <a:gd name="connsiteY398" fmla="*/ 1712570 h 2046045"/>
              <a:gd name="connsiteX399" fmla="*/ 368256 w 4333725"/>
              <a:gd name="connsiteY399" fmla="*/ 2046045 h 2046045"/>
              <a:gd name="connsiteX400" fmla="*/ 0 w 4333725"/>
              <a:gd name="connsiteY400" fmla="*/ 2046045 h 2046045"/>
              <a:gd name="connsiteX401" fmla="*/ 162751 w 4333725"/>
              <a:gd name="connsiteY401" fmla="*/ 2046045 h 2046045"/>
              <a:gd name="connsiteX402" fmla="*/ 73279 w 4333725"/>
              <a:gd name="connsiteY402" fmla="*/ 1969811 h 2046045"/>
              <a:gd name="connsiteX403" fmla="*/ 0 w 4333725"/>
              <a:gd name="connsiteY403" fmla="*/ 187868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</a:cxnLst>
            <a:rect l="l" t="t" r="r" b="b"/>
            <a:pathLst>
              <a:path w="4333725" h="2046045">
                <a:moveTo>
                  <a:pt x="3720448" y="621797"/>
                </a:moveTo>
                <a:cubicBezTo>
                  <a:pt x="3768479" y="377554"/>
                  <a:pt x="3962178" y="183898"/>
                  <a:pt x="4210283" y="130576"/>
                </a:cubicBezTo>
                <a:cubicBezTo>
                  <a:pt x="4162250" y="374818"/>
                  <a:pt x="3968553" y="568475"/>
                  <a:pt x="3720448" y="621797"/>
                </a:cubicBezTo>
                <a:close/>
                <a:moveTo>
                  <a:pt x="3451522" y="621797"/>
                </a:moveTo>
                <a:cubicBezTo>
                  <a:pt x="3203416" y="568475"/>
                  <a:pt x="3009719" y="374818"/>
                  <a:pt x="2961687" y="130576"/>
                </a:cubicBezTo>
                <a:cubicBezTo>
                  <a:pt x="3209791" y="183898"/>
                  <a:pt x="3403490" y="377554"/>
                  <a:pt x="3451522" y="621797"/>
                </a:cubicBezTo>
                <a:close/>
                <a:moveTo>
                  <a:pt x="2194843" y="621797"/>
                </a:moveTo>
                <a:cubicBezTo>
                  <a:pt x="2242875" y="377554"/>
                  <a:pt x="2436573" y="183898"/>
                  <a:pt x="2684678" y="130576"/>
                </a:cubicBezTo>
                <a:cubicBezTo>
                  <a:pt x="2636646" y="374818"/>
                  <a:pt x="2442948" y="568475"/>
                  <a:pt x="2194843" y="621797"/>
                </a:cubicBezTo>
                <a:close/>
                <a:moveTo>
                  <a:pt x="1925917" y="621797"/>
                </a:moveTo>
                <a:cubicBezTo>
                  <a:pt x="1677812" y="568475"/>
                  <a:pt x="1484114" y="374818"/>
                  <a:pt x="1436082" y="130576"/>
                </a:cubicBezTo>
                <a:cubicBezTo>
                  <a:pt x="1684187" y="183898"/>
                  <a:pt x="1877885" y="377554"/>
                  <a:pt x="1925917" y="621797"/>
                </a:cubicBezTo>
                <a:close/>
                <a:moveTo>
                  <a:pt x="669238" y="621797"/>
                </a:moveTo>
                <a:cubicBezTo>
                  <a:pt x="717270" y="377554"/>
                  <a:pt x="910968" y="183898"/>
                  <a:pt x="1159073" y="130576"/>
                </a:cubicBezTo>
                <a:cubicBezTo>
                  <a:pt x="1111041" y="374818"/>
                  <a:pt x="917343" y="568475"/>
                  <a:pt x="669238" y="621797"/>
                </a:cubicBezTo>
                <a:close/>
                <a:moveTo>
                  <a:pt x="3592199" y="752374"/>
                </a:moveTo>
                <a:lnTo>
                  <a:pt x="3607632" y="750908"/>
                </a:lnTo>
                <a:cubicBezTo>
                  <a:pt x="3636820" y="750433"/>
                  <a:pt x="3665563" y="747745"/>
                  <a:pt x="3693667" y="742738"/>
                </a:cubicBezTo>
                <a:cubicBezTo>
                  <a:pt x="3698695" y="743115"/>
                  <a:pt x="3703500" y="742261"/>
                  <a:pt x="3708287" y="741349"/>
                </a:cubicBezTo>
                <a:lnTo>
                  <a:pt x="3708392" y="740314"/>
                </a:lnTo>
                <a:cubicBezTo>
                  <a:pt x="4031925" y="686761"/>
                  <a:pt x="4285303" y="433619"/>
                  <a:pt x="4330630" y="115484"/>
                </a:cubicBezTo>
                <a:cubicBezTo>
                  <a:pt x="4330781" y="115436"/>
                  <a:pt x="4330933" y="115432"/>
                  <a:pt x="4331086" y="115427"/>
                </a:cubicBezTo>
                <a:lnTo>
                  <a:pt x="4331571" y="109409"/>
                </a:lnTo>
                <a:lnTo>
                  <a:pt x="4333725" y="82732"/>
                </a:lnTo>
                <a:lnTo>
                  <a:pt x="4333725" y="456"/>
                </a:lnTo>
                <a:lnTo>
                  <a:pt x="4323125" y="1463"/>
                </a:lnTo>
                <a:cubicBezTo>
                  <a:pt x="4293927" y="1938"/>
                  <a:pt x="4265173" y="4626"/>
                  <a:pt x="4237059" y="9636"/>
                </a:cubicBezTo>
                <a:cubicBezTo>
                  <a:pt x="4232032" y="9258"/>
                  <a:pt x="4227229" y="10113"/>
                  <a:pt x="4222442" y="11023"/>
                </a:cubicBezTo>
                <a:lnTo>
                  <a:pt x="4222337" y="12058"/>
                </a:lnTo>
                <a:cubicBezTo>
                  <a:pt x="3898806" y="65610"/>
                  <a:pt x="3645427" y="318752"/>
                  <a:pt x="3600099" y="636888"/>
                </a:cubicBezTo>
                <a:cubicBezTo>
                  <a:pt x="3599948" y="636936"/>
                  <a:pt x="3599795" y="636940"/>
                  <a:pt x="3599643" y="636945"/>
                </a:cubicBezTo>
                <a:lnTo>
                  <a:pt x="3599156" y="642976"/>
                </a:lnTo>
                <a:cubicBezTo>
                  <a:pt x="3594597" y="670244"/>
                  <a:pt x="3592388" y="698089"/>
                  <a:pt x="3592426" y="726334"/>
                </a:cubicBezTo>
                <a:cubicBezTo>
                  <a:pt x="3591243" y="731409"/>
                  <a:pt x="3591191" y="736520"/>
                  <a:pt x="3591191" y="741643"/>
                </a:cubicBezTo>
                <a:cubicBezTo>
                  <a:pt x="3591191" y="745089"/>
                  <a:pt x="3591216" y="748529"/>
                  <a:pt x="3591726" y="751957"/>
                </a:cubicBezTo>
                <a:lnTo>
                  <a:pt x="3592176" y="751927"/>
                </a:lnTo>
                <a:close/>
                <a:moveTo>
                  <a:pt x="3579770" y="752374"/>
                </a:moveTo>
                <a:lnTo>
                  <a:pt x="3579793" y="751927"/>
                </a:lnTo>
                <a:lnTo>
                  <a:pt x="3580243" y="751957"/>
                </a:lnTo>
                <a:cubicBezTo>
                  <a:pt x="3580754" y="748529"/>
                  <a:pt x="3580778" y="745089"/>
                  <a:pt x="3580778" y="741643"/>
                </a:cubicBezTo>
                <a:cubicBezTo>
                  <a:pt x="3580778" y="736520"/>
                  <a:pt x="3580725" y="731409"/>
                  <a:pt x="3579542" y="726334"/>
                </a:cubicBezTo>
                <a:cubicBezTo>
                  <a:pt x="3579580" y="698089"/>
                  <a:pt x="3577372" y="670244"/>
                  <a:pt x="3572813" y="642976"/>
                </a:cubicBezTo>
                <a:lnTo>
                  <a:pt x="3572326" y="636945"/>
                </a:lnTo>
                <a:cubicBezTo>
                  <a:pt x="3572173" y="636940"/>
                  <a:pt x="3572021" y="636936"/>
                  <a:pt x="3571870" y="636888"/>
                </a:cubicBezTo>
                <a:cubicBezTo>
                  <a:pt x="3526542" y="318752"/>
                  <a:pt x="3273163" y="65610"/>
                  <a:pt x="2949633" y="12058"/>
                </a:cubicBezTo>
                <a:lnTo>
                  <a:pt x="2949526" y="11023"/>
                </a:lnTo>
                <a:cubicBezTo>
                  <a:pt x="2944741" y="10113"/>
                  <a:pt x="2939937" y="9258"/>
                  <a:pt x="2934910" y="9636"/>
                </a:cubicBezTo>
                <a:cubicBezTo>
                  <a:pt x="2906795" y="4626"/>
                  <a:pt x="2878042" y="1938"/>
                  <a:pt x="2848843" y="1463"/>
                </a:cubicBezTo>
                <a:lnTo>
                  <a:pt x="2833438" y="0"/>
                </a:lnTo>
                <a:lnTo>
                  <a:pt x="2833415" y="445"/>
                </a:lnTo>
                <a:lnTo>
                  <a:pt x="2832966" y="415"/>
                </a:lnTo>
                <a:lnTo>
                  <a:pt x="2832430" y="10729"/>
                </a:lnTo>
                <a:cubicBezTo>
                  <a:pt x="2832430" y="15851"/>
                  <a:pt x="2832483" y="20960"/>
                  <a:pt x="2833665" y="26034"/>
                </a:cubicBezTo>
                <a:cubicBezTo>
                  <a:pt x="2833628" y="54285"/>
                  <a:pt x="2835837" y="82136"/>
                  <a:pt x="2840398" y="109409"/>
                </a:cubicBezTo>
                <a:lnTo>
                  <a:pt x="2840883" y="115427"/>
                </a:lnTo>
                <a:cubicBezTo>
                  <a:pt x="2841036" y="115432"/>
                  <a:pt x="2841188" y="115436"/>
                  <a:pt x="2841339" y="115484"/>
                </a:cubicBezTo>
                <a:cubicBezTo>
                  <a:pt x="2886666" y="433619"/>
                  <a:pt x="3140045" y="686761"/>
                  <a:pt x="3463577" y="740314"/>
                </a:cubicBezTo>
                <a:lnTo>
                  <a:pt x="3463681" y="741349"/>
                </a:lnTo>
                <a:cubicBezTo>
                  <a:pt x="3468469" y="742261"/>
                  <a:pt x="3473274" y="743115"/>
                  <a:pt x="3478302" y="742738"/>
                </a:cubicBezTo>
                <a:cubicBezTo>
                  <a:pt x="3506406" y="747745"/>
                  <a:pt x="3535148" y="750433"/>
                  <a:pt x="3564336" y="750908"/>
                </a:cubicBezTo>
                <a:close/>
                <a:moveTo>
                  <a:pt x="2066595" y="752374"/>
                </a:moveTo>
                <a:lnTo>
                  <a:pt x="2082028" y="750908"/>
                </a:lnTo>
                <a:cubicBezTo>
                  <a:pt x="2111216" y="750433"/>
                  <a:pt x="2139959" y="747745"/>
                  <a:pt x="2168063" y="742738"/>
                </a:cubicBezTo>
                <a:cubicBezTo>
                  <a:pt x="2173090" y="743115"/>
                  <a:pt x="2177895" y="742261"/>
                  <a:pt x="2182683" y="741349"/>
                </a:cubicBezTo>
                <a:lnTo>
                  <a:pt x="2182788" y="740314"/>
                </a:lnTo>
                <a:cubicBezTo>
                  <a:pt x="2506320" y="686761"/>
                  <a:pt x="2759698" y="433619"/>
                  <a:pt x="2805025" y="115484"/>
                </a:cubicBezTo>
                <a:cubicBezTo>
                  <a:pt x="2805177" y="115436"/>
                  <a:pt x="2805328" y="115432"/>
                  <a:pt x="2805481" y="115427"/>
                </a:cubicBezTo>
                <a:lnTo>
                  <a:pt x="2805966" y="109409"/>
                </a:lnTo>
                <a:cubicBezTo>
                  <a:pt x="2810527" y="82136"/>
                  <a:pt x="2812736" y="54285"/>
                  <a:pt x="2812698" y="26034"/>
                </a:cubicBezTo>
                <a:cubicBezTo>
                  <a:pt x="2813881" y="20960"/>
                  <a:pt x="2813934" y="15851"/>
                  <a:pt x="2813934" y="10729"/>
                </a:cubicBezTo>
                <a:lnTo>
                  <a:pt x="2813399" y="415"/>
                </a:lnTo>
                <a:lnTo>
                  <a:pt x="2812950" y="445"/>
                </a:lnTo>
                <a:lnTo>
                  <a:pt x="2812926" y="0"/>
                </a:lnTo>
                <a:lnTo>
                  <a:pt x="2797520" y="1463"/>
                </a:lnTo>
                <a:cubicBezTo>
                  <a:pt x="2768323" y="1938"/>
                  <a:pt x="2739569" y="4626"/>
                  <a:pt x="2711455" y="9636"/>
                </a:cubicBezTo>
                <a:cubicBezTo>
                  <a:pt x="2706427" y="9258"/>
                  <a:pt x="2701624" y="10113"/>
                  <a:pt x="2696838" y="11023"/>
                </a:cubicBezTo>
                <a:lnTo>
                  <a:pt x="2696732" y="12058"/>
                </a:lnTo>
                <a:cubicBezTo>
                  <a:pt x="2373201" y="65610"/>
                  <a:pt x="2119823" y="318752"/>
                  <a:pt x="2074494" y="636888"/>
                </a:cubicBezTo>
                <a:cubicBezTo>
                  <a:pt x="2074344" y="636936"/>
                  <a:pt x="2074190" y="636940"/>
                  <a:pt x="2074039" y="636945"/>
                </a:cubicBezTo>
                <a:lnTo>
                  <a:pt x="2073551" y="642976"/>
                </a:lnTo>
                <a:cubicBezTo>
                  <a:pt x="2068993" y="670244"/>
                  <a:pt x="2066784" y="698089"/>
                  <a:pt x="2066822" y="726334"/>
                </a:cubicBezTo>
                <a:cubicBezTo>
                  <a:pt x="2065639" y="731409"/>
                  <a:pt x="2065587" y="736520"/>
                  <a:pt x="2065587" y="741643"/>
                </a:cubicBezTo>
                <a:cubicBezTo>
                  <a:pt x="2065587" y="745089"/>
                  <a:pt x="2065611" y="748529"/>
                  <a:pt x="2066121" y="751957"/>
                </a:cubicBezTo>
                <a:lnTo>
                  <a:pt x="2066571" y="751927"/>
                </a:lnTo>
                <a:close/>
                <a:moveTo>
                  <a:pt x="2054165" y="752374"/>
                </a:moveTo>
                <a:lnTo>
                  <a:pt x="2054189" y="751927"/>
                </a:lnTo>
                <a:lnTo>
                  <a:pt x="2054639" y="751957"/>
                </a:lnTo>
                <a:cubicBezTo>
                  <a:pt x="2055149" y="748529"/>
                  <a:pt x="2055173" y="745089"/>
                  <a:pt x="2055173" y="741643"/>
                </a:cubicBezTo>
                <a:cubicBezTo>
                  <a:pt x="2055173" y="736520"/>
                  <a:pt x="2055120" y="731409"/>
                  <a:pt x="2053937" y="726334"/>
                </a:cubicBezTo>
                <a:cubicBezTo>
                  <a:pt x="2053975" y="698089"/>
                  <a:pt x="2051767" y="670244"/>
                  <a:pt x="2047208" y="642976"/>
                </a:cubicBezTo>
                <a:lnTo>
                  <a:pt x="2046721" y="636945"/>
                </a:lnTo>
                <a:cubicBezTo>
                  <a:pt x="2046568" y="636940"/>
                  <a:pt x="2046416" y="636936"/>
                  <a:pt x="2046265" y="636888"/>
                </a:cubicBezTo>
                <a:cubicBezTo>
                  <a:pt x="2000937" y="318752"/>
                  <a:pt x="1747559" y="65610"/>
                  <a:pt x="1424028" y="12058"/>
                </a:cubicBezTo>
                <a:lnTo>
                  <a:pt x="1423921" y="11023"/>
                </a:lnTo>
                <a:cubicBezTo>
                  <a:pt x="1419136" y="10113"/>
                  <a:pt x="1414332" y="9258"/>
                  <a:pt x="1409305" y="9636"/>
                </a:cubicBezTo>
                <a:cubicBezTo>
                  <a:pt x="1381190" y="4626"/>
                  <a:pt x="1352437" y="1938"/>
                  <a:pt x="1323239" y="1463"/>
                </a:cubicBezTo>
                <a:lnTo>
                  <a:pt x="1307833" y="0"/>
                </a:lnTo>
                <a:lnTo>
                  <a:pt x="1307810" y="445"/>
                </a:lnTo>
                <a:lnTo>
                  <a:pt x="1307361" y="415"/>
                </a:lnTo>
                <a:lnTo>
                  <a:pt x="1306825" y="10729"/>
                </a:lnTo>
                <a:cubicBezTo>
                  <a:pt x="1306825" y="15851"/>
                  <a:pt x="1306878" y="20960"/>
                  <a:pt x="1308061" y="26034"/>
                </a:cubicBezTo>
                <a:cubicBezTo>
                  <a:pt x="1308023" y="54285"/>
                  <a:pt x="1310233" y="82136"/>
                  <a:pt x="1314794" y="109409"/>
                </a:cubicBezTo>
                <a:lnTo>
                  <a:pt x="1315279" y="115427"/>
                </a:lnTo>
                <a:cubicBezTo>
                  <a:pt x="1315431" y="115432"/>
                  <a:pt x="1315583" y="115436"/>
                  <a:pt x="1315734" y="115484"/>
                </a:cubicBezTo>
                <a:cubicBezTo>
                  <a:pt x="1361062" y="433619"/>
                  <a:pt x="1614440" y="686761"/>
                  <a:pt x="1937972" y="740314"/>
                </a:cubicBezTo>
                <a:lnTo>
                  <a:pt x="1938077" y="741349"/>
                </a:lnTo>
                <a:cubicBezTo>
                  <a:pt x="1942865" y="742261"/>
                  <a:pt x="1947669" y="743115"/>
                  <a:pt x="1952697" y="742738"/>
                </a:cubicBezTo>
                <a:cubicBezTo>
                  <a:pt x="1980801" y="747745"/>
                  <a:pt x="2009543" y="750433"/>
                  <a:pt x="2038731" y="750908"/>
                </a:cubicBezTo>
                <a:close/>
                <a:moveTo>
                  <a:pt x="540990" y="752374"/>
                </a:moveTo>
                <a:lnTo>
                  <a:pt x="556423" y="750908"/>
                </a:lnTo>
                <a:cubicBezTo>
                  <a:pt x="585611" y="750433"/>
                  <a:pt x="614354" y="747745"/>
                  <a:pt x="642458" y="742738"/>
                </a:cubicBezTo>
                <a:cubicBezTo>
                  <a:pt x="647486" y="743115"/>
                  <a:pt x="652290" y="742261"/>
                  <a:pt x="657078" y="741349"/>
                </a:cubicBezTo>
                <a:lnTo>
                  <a:pt x="657182" y="740314"/>
                </a:lnTo>
                <a:cubicBezTo>
                  <a:pt x="980715" y="686761"/>
                  <a:pt x="1234093" y="433619"/>
                  <a:pt x="1279420" y="115484"/>
                </a:cubicBezTo>
                <a:cubicBezTo>
                  <a:pt x="1279572" y="115436"/>
                  <a:pt x="1279723" y="115432"/>
                  <a:pt x="1279876" y="115427"/>
                </a:cubicBezTo>
                <a:lnTo>
                  <a:pt x="1280361" y="109409"/>
                </a:lnTo>
                <a:cubicBezTo>
                  <a:pt x="1284922" y="82136"/>
                  <a:pt x="1287131" y="54285"/>
                  <a:pt x="1287094" y="26034"/>
                </a:cubicBezTo>
                <a:cubicBezTo>
                  <a:pt x="1288276" y="20960"/>
                  <a:pt x="1288330" y="15851"/>
                  <a:pt x="1288330" y="10729"/>
                </a:cubicBezTo>
                <a:lnTo>
                  <a:pt x="1287794" y="415"/>
                </a:lnTo>
                <a:lnTo>
                  <a:pt x="1287345" y="445"/>
                </a:lnTo>
                <a:lnTo>
                  <a:pt x="1287322" y="0"/>
                </a:lnTo>
                <a:lnTo>
                  <a:pt x="1271916" y="1463"/>
                </a:lnTo>
                <a:cubicBezTo>
                  <a:pt x="1242718" y="1938"/>
                  <a:pt x="1213964" y="4626"/>
                  <a:pt x="1185850" y="9636"/>
                </a:cubicBezTo>
                <a:cubicBezTo>
                  <a:pt x="1180823" y="9258"/>
                  <a:pt x="1176019" y="10113"/>
                  <a:pt x="1171233" y="11023"/>
                </a:cubicBezTo>
                <a:lnTo>
                  <a:pt x="1171127" y="12058"/>
                </a:lnTo>
                <a:cubicBezTo>
                  <a:pt x="847596" y="65610"/>
                  <a:pt x="594218" y="318752"/>
                  <a:pt x="548889" y="636888"/>
                </a:cubicBezTo>
                <a:cubicBezTo>
                  <a:pt x="548739" y="636936"/>
                  <a:pt x="548586" y="636940"/>
                  <a:pt x="548434" y="636945"/>
                </a:cubicBezTo>
                <a:lnTo>
                  <a:pt x="547947" y="642976"/>
                </a:lnTo>
                <a:cubicBezTo>
                  <a:pt x="543388" y="670244"/>
                  <a:pt x="541179" y="698089"/>
                  <a:pt x="541217" y="726334"/>
                </a:cubicBezTo>
                <a:cubicBezTo>
                  <a:pt x="540034" y="731409"/>
                  <a:pt x="539982" y="736520"/>
                  <a:pt x="539982" y="741643"/>
                </a:cubicBezTo>
                <a:cubicBezTo>
                  <a:pt x="539982" y="745089"/>
                  <a:pt x="540006" y="748529"/>
                  <a:pt x="540516" y="751957"/>
                </a:cubicBezTo>
                <a:lnTo>
                  <a:pt x="540966" y="751927"/>
                </a:lnTo>
                <a:close/>
                <a:moveTo>
                  <a:pt x="528561" y="752374"/>
                </a:moveTo>
                <a:lnTo>
                  <a:pt x="528584" y="751927"/>
                </a:lnTo>
                <a:lnTo>
                  <a:pt x="529034" y="751957"/>
                </a:lnTo>
                <a:cubicBezTo>
                  <a:pt x="529544" y="748529"/>
                  <a:pt x="529569" y="745089"/>
                  <a:pt x="529569" y="741643"/>
                </a:cubicBezTo>
                <a:cubicBezTo>
                  <a:pt x="529569" y="736520"/>
                  <a:pt x="529515" y="731409"/>
                  <a:pt x="528333" y="726334"/>
                </a:cubicBezTo>
                <a:cubicBezTo>
                  <a:pt x="528370" y="698089"/>
                  <a:pt x="526162" y="670244"/>
                  <a:pt x="521603" y="642976"/>
                </a:cubicBezTo>
                <a:lnTo>
                  <a:pt x="521116" y="636945"/>
                </a:lnTo>
                <a:cubicBezTo>
                  <a:pt x="520964" y="636940"/>
                  <a:pt x="520811" y="636936"/>
                  <a:pt x="520660" y="636888"/>
                </a:cubicBezTo>
                <a:cubicBezTo>
                  <a:pt x="480998" y="358519"/>
                  <a:pt x="282048" y="129911"/>
                  <a:pt x="16189" y="41233"/>
                </a:cubicBezTo>
                <a:lnTo>
                  <a:pt x="0" y="37222"/>
                </a:lnTo>
                <a:lnTo>
                  <a:pt x="0" y="156744"/>
                </a:lnTo>
                <a:lnTo>
                  <a:pt x="788" y="156975"/>
                </a:lnTo>
                <a:cubicBezTo>
                  <a:pt x="204731" y="233102"/>
                  <a:pt x="358285" y="408084"/>
                  <a:pt x="400312" y="621797"/>
                </a:cubicBezTo>
                <a:cubicBezTo>
                  <a:pt x="245247" y="588471"/>
                  <a:pt x="111434" y="500326"/>
                  <a:pt x="21154" y="379275"/>
                </a:cubicBezTo>
                <a:lnTo>
                  <a:pt x="0" y="346133"/>
                </a:lnTo>
                <a:lnTo>
                  <a:pt x="0" y="529760"/>
                </a:lnTo>
                <a:lnTo>
                  <a:pt x="85262" y="602963"/>
                </a:lnTo>
                <a:cubicBezTo>
                  <a:pt x="179584" y="672082"/>
                  <a:pt x="291043" y="720232"/>
                  <a:pt x="412367" y="740314"/>
                </a:cubicBezTo>
                <a:lnTo>
                  <a:pt x="412472" y="741349"/>
                </a:lnTo>
                <a:cubicBezTo>
                  <a:pt x="417260" y="742261"/>
                  <a:pt x="422064" y="743115"/>
                  <a:pt x="427092" y="742738"/>
                </a:cubicBezTo>
                <a:cubicBezTo>
                  <a:pt x="455197" y="747745"/>
                  <a:pt x="483939" y="750433"/>
                  <a:pt x="513126" y="750908"/>
                </a:cubicBezTo>
                <a:close/>
                <a:moveTo>
                  <a:pt x="4210283" y="1391030"/>
                </a:moveTo>
                <a:cubicBezTo>
                  <a:pt x="3962178" y="1338127"/>
                  <a:pt x="3768480" y="1145992"/>
                  <a:pt x="3720448" y="903667"/>
                </a:cubicBezTo>
                <a:cubicBezTo>
                  <a:pt x="3968553" y="956570"/>
                  <a:pt x="4162251" y="1148705"/>
                  <a:pt x="4210283" y="1391030"/>
                </a:cubicBezTo>
                <a:close/>
                <a:moveTo>
                  <a:pt x="2961685" y="1391030"/>
                </a:moveTo>
                <a:cubicBezTo>
                  <a:pt x="3009716" y="1148705"/>
                  <a:pt x="3203415" y="956570"/>
                  <a:pt x="3451520" y="903667"/>
                </a:cubicBezTo>
                <a:cubicBezTo>
                  <a:pt x="3403487" y="1145992"/>
                  <a:pt x="3209790" y="1338127"/>
                  <a:pt x="2961685" y="1391030"/>
                </a:cubicBezTo>
                <a:close/>
                <a:moveTo>
                  <a:pt x="2684678" y="1391030"/>
                </a:moveTo>
                <a:cubicBezTo>
                  <a:pt x="2436573" y="1338127"/>
                  <a:pt x="2242875" y="1145992"/>
                  <a:pt x="2194843" y="903667"/>
                </a:cubicBezTo>
                <a:cubicBezTo>
                  <a:pt x="2442948" y="956570"/>
                  <a:pt x="2636646" y="1148705"/>
                  <a:pt x="2684678" y="1391030"/>
                </a:cubicBezTo>
                <a:close/>
                <a:moveTo>
                  <a:pt x="1436080" y="1391030"/>
                </a:moveTo>
                <a:cubicBezTo>
                  <a:pt x="1484112" y="1148705"/>
                  <a:pt x="1677810" y="956570"/>
                  <a:pt x="1925915" y="903667"/>
                </a:cubicBezTo>
                <a:cubicBezTo>
                  <a:pt x="1877883" y="1145992"/>
                  <a:pt x="1684185" y="1338127"/>
                  <a:pt x="1436080" y="1391030"/>
                </a:cubicBezTo>
                <a:close/>
                <a:moveTo>
                  <a:pt x="1159073" y="1391030"/>
                </a:moveTo>
                <a:cubicBezTo>
                  <a:pt x="910968" y="1338127"/>
                  <a:pt x="717271" y="1145992"/>
                  <a:pt x="669238" y="903667"/>
                </a:cubicBezTo>
                <a:cubicBezTo>
                  <a:pt x="917343" y="956570"/>
                  <a:pt x="1111042" y="1148705"/>
                  <a:pt x="1159073" y="1391030"/>
                </a:cubicBezTo>
                <a:close/>
                <a:moveTo>
                  <a:pt x="0" y="1483650"/>
                </a:moveTo>
                <a:lnTo>
                  <a:pt x="16187" y="1479671"/>
                </a:lnTo>
                <a:cubicBezTo>
                  <a:pt x="282046" y="1391689"/>
                  <a:pt x="480996" y="1164876"/>
                  <a:pt x="520657" y="888694"/>
                </a:cubicBezTo>
                <a:cubicBezTo>
                  <a:pt x="520809" y="888647"/>
                  <a:pt x="520960" y="888643"/>
                  <a:pt x="521113" y="888638"/>
                </a:cubicBezTo>
                <a:lnTo>
                  <a:pt x="521599" y="882666"/>
                </a:lnTo>
                <a:cubicBezTo>
                  <a:pt x="526160" y="855608"/>
                  <a:pt x="528368" y="827976"/>
                  <a:pt x="528331" y="799946"/>
                </a:cubicBezTo>
                <a:cubicBezTo>
                  <a:pt x="529513" y="794913"/>
                  <a:pt x="529567" y="789843"/>
                  <a:pt x="529567" y="784762"/>
                </a:cubicBezTo>
                <a:lnTo>
                  <a:pt x="529031" y="774529"/>
                </a:lnTo>
                <a:lnTo>
                  <a:pt x="528582" y="774558"/>
                </a:lnTo>
                <a:lnTo>
                  <a:pt x="528559" y="774116"/>
                </a:lnTo>
                <a:lnTo>
                  <a:pt x="513153" y="775568"/>
                </a:lnTo>
                <a:cubicBezTo>
                  <a:pt x="483955" y="776039"/>
                  <a:pt x="455201" y="778706"/>
                  <a:pt x="427087" y="783677"/>
                </a:cubicBezTo>
                <a:cubicBezTo>
                  <a:pt x="422060" y="783301"/>
                  <a:pt x="417256" y="784150"/>
                  <a:pt x="412470" y="785053"/>
                </a:cubicBezTo>
                <a:lnTo>
                  <a:pt x="412364" y="786080"/>
                </a:lnTo>
                <a:cubicBezTo>
                  <a:pt x="291040" y="806004"/>
                  <a:pt x="179581" y="853776"/>
                  <a:pt x="85260" y="922352"/>
                </a:cubicBezTo>
                <a:lnTo>
                  <a:pt x="0" y="994977"/>
                </a:lnTo>
                <a:lnTo>
                  <a:pt x="0" y="1177163"/>
                </a:lnTo>
                <a:lnTo>
                  <a:pt x="21152" y="1144284"/>
                </a:lnTo>
                <a:cubicBezTo>
                  <a:pt x="111432" y="1024183"/>
                  <a:pt x="245245" y="936731"/>
                  <a:pt x="400310" y="903667"/>
                </a:cubicBezTo>
                <a:cubicBezTo>
                  <a:pt x="358282" y="1115701"/>
                  <a:pt x="204729" y="1289309"/>
                  <a:pt x="786" y="1364839"/>
                </a:cubicBezTo>
                <a:lnTo>
                  <a:pt x="0" y="1365067"/>
                </a:lnTo>
                <a:close/>
                <a:moveTo>
                  <a:pt x="4333725" y="1520129"/>
                </a:moveTo>
                <a:lnTo>
                  <a:pt x="4333725" y="1438480"/>
                </a:lnTo>
                <a:lnTo>
                  <a:pt x="4331574" y="1412043"/>
                </a:lnTo>
                <a:lnTo>
                  <a:pt x="4331087" y="1406060"/>
                </a:lnTo>
                <a:cubicBezTo>
                  <a:pt x="4330934" y="1406055"/>
                  <a:pt x="4330782" y="1406051"/>
                  <a:pt x="4330631" y="1406003"/>
                </a:cubicBezTo>
                <a:cubicBezTo>
                  <a:pt x="4285303" y="1090365"/>
                  <a:pt x="4031925" y="839212"/>
                  <a:pt x="3708393" y="786080"/>
                </a:cubicBezTo>
                <a:lnTo>
                  <a:pt x="3708287" y="785053"/>
                </a:lnTo>
                <a:cubicBezTo>
                  <a:pt x="3703502" y="784150"/>
                  <a:pt x="3698698" y="783301"/>
                  <a:pt x="3693671" y="783677"/>
                </a:cubicBezTo>
                <a:cubicBezTo>
                  <a:pt x="3665556" y="778706"/>
                  <a:pt x="3636803" y="776039"/>
                  <a:pt x="3607604" y="775568"/>
                </a:cubicBezTo>
                <a:lnTo>
                  <a:pt x="3592199" y="774116"/>
                </a:lnTo>
                <a:lnTo>
                  <a:pt x="3592176" y="774558"/>
                </a:lnTo>
                <a:lnTo>
                  <a:pt x="3591727" y="774529"/>
                </a:lnTo>
                <a:lnTo>
                  <a:pt x="3591191" y="784762"/>
                </a:lnTo>
                <a:cubicBezTo>
                  <a:pt x="3591191" y="789843"/>
                  <a:pt x="3591243" y="794913"/>
                  <a:pt x="3592426" y="799946"/>
                </a:cubicBezTo>
                <a:cubicBezTo>
                  <a:pt x="3592388" y="827976"/>
                  <a:pt x="3594598" y="855608"/>
                  <a:pt x="3599158" y="882666"/>
                </a:cubicBezTo>
                <a:lnTo>
                  <a:pt x="3599644" y="888638"/>
                </a:lnTo>
                <a:cubicBezTo>
                  <a:pt x="3599797" y="888643"/>
                  <a:pt x="3599949" y="888647"/>
                  <a:pt x="3600100" y="888694"/>
                </a:cubicBezTo>
                <a:cubicBezTo>
                  <a:pt x="3645427" y="1204331"/>
                  <a:pt x="3898806" y="1455485"/>
                  <a:pt x="4222338" y="1508617"/>
                </a:cubicBezTo>
                <a:lnTo>
                  <a:pt x="4222442" y="1509644"/>
                </a:lnTo>
                <a:cubicBezTo>
                  <a:pt x="4227230" y="1510548"/>
                  <a:pt x="4232035" y="1511396"/>
                  <a:pt x="4237063" y="1511021"/>
                </a:cubicBezTo>
                <a:cubicBezTo>
                  <a:pt x="4265167" y="1515989"/>
                  <a:pt x="4293909" y="1518656"/>
                  <a:pt x="4323097" y="1519127"/>
                </a:cubicBezTo>
                <a:close/>
                <a:moveTo>
                  <a:pt x="2833436" y="1520582"/>
                </a:moveTo>
                <a:lnTo>
                  <a:pt x="2848869" y="1519127"/>
                </a:lnTo>
                <a:cubicBezTo>
                  <a:pt x="2878058" y="1518656"/>
                  <a:pt x="2906800" y="1515989"/>
                  <a:pt x="2934904" y="1511021"/>
                </a:cubicBezTo>
                <a:cubicBezTo>
                  <a:pt x="2939933" y="1511396"/>
                  <a:pt x="2944737" y="1510548"/>
                  <a:pt x="2949524" y="1509644"/>
                </a:cubicBezTo>
                <a:lnTo>
                  <a:pt x="2949630" y="1508617"/>
                </a:lnTo>
                <a:cubicBezTo>
                  <a:pt x="3273162" y="1455485"/>
                  <a:pt x="3526540" y="1204331"/>
                  <a:pt x="3571867" y="888694"/>
                </a:cubicBezTo>
                <a:cubicBezTo>
                  <a:pt x="3572018" y="888647"/>
                  <a:pt x="3572170" y="888643"/>
                  <a:pt x="3572323" y="888638"/>
                </a:cubicBezTo>
                <a:lnTo>
                  <a:pt x="3572808" y="882666"/>
                </a:lnTo>
                <a:cubicBezTo>
                  <a:pt x="3577369" y="855608"/>
                  <a:pt x="3579578" y="827976"/>
                  <a:pt x="3579540" y="799946"/>
                </a:cubicBezTo>
                <a:cubicBezTo>
                  <a:pt x="3580723" y="794913"/>
                  <a:pt x="3580776" y="789843"/>
                  <a:pt x="3580776" y="784762"/>
                </a:cubicBezTo>
                <a:lnTo>
                  <a:pt x="3580241" y="774529"/>
                </a:lnTo>
                <a:lnTo>
                  <a:pt x="3579792" y="774558"/>
                </a:lnTo>
                <a:lnTo>
                  <a:pt x="3579768" y="774116"/>
                </a:lnTo>
                <a:lnTo>
                  <a:pt x="3564362" y="775568"/>
                </a:lnTo>
                <a:cubicBezTo>
                  <a:pt x="3535164" y="776039"/>
                  <a:pt x="3506410" y="778706"/>
                  <a:pt x="3478297" y="783677"/>
                </a:cubicBezTo>
                <a:cubicBezTo>
                  <a:pt x="3473269" y="783301"/>
                  <a:pt x="3468466" y="784150"/>
                  <a:pt x="3463679" y="785053"/>
                </a:cubicBezTo>
                <a:lnTo>
                  <a:pt x="3463574" y="786080"/>
                </a:lnTo>
                <a:cubicBezTo>
                  <a:pt x="3140043" y="839212"/>
                  <a:pt x="2886665" y="1090365"/>
                  <a:pt x="2841336" y="1406003"/>
                </a:cubicBezTo>
                <a:cubicBezTo>
                  <a:pt x="2841185" y="1406051"/>
                  <a:pt x="2841032" y="1406055"/>
                  <a:pt x="2840881" y="1406060"/>
                </a:cubicBezTo>
                <a:lnTo>
                  <a:pt x="2840393" y="1412043"/>
                </a:lnTo>
                <a:cubicBezTo>
                  <a:pt x="2835835" y="1439097"/>
                  <a:pt x="2833626" y="1466723"/>
                  <a:pt x="2833663" y="1494746"/>
                </a:cubicBezTo>
                <a:cubicBezTo>
                  <a:pt x="2832481" y="1499782"/>
                  <a:pt x="2832428" y="1504853"/>
                  <a:pt x="2832428" y="1509936"/>
                </a:cubicBezTo>
                <a:cubicBezTo>
                  <a:pt x="2832428" y="1513355"/>
                  <a:pt x="2832453" y="1516768"/>
                  <a:pt x="2832963" y="1520169"/>
                </a:cubicBezTo>
                <a:lnTo>
                  <a:pt x="2833413" y="1520139"/>
                </a:lnTo>
                <a:close/>
                <a:moveTo>
                  <a:pt x="2812926" y="1520582"/>
                </a:moveTo>
                <a:lnTo>
                  <a:pt x="2812950" y="1520139"/>
                </a:lnTo>
                <a:lnTo>
                  <a:pt x="2813400" y="1520169"/>
                </a:lnTo>
                <a:cubicBezTo>
                  <a:pt x="2813910" y="1516768"/>
                  <a:pt x="2813934" y="1513355"/>
                  <a:pt x="2813934" y="1509936"/>
                </a:cubicBezTo>
                <a:cubicBezTo>
                  <a:pt x="2813934" y="1504853"/>
                  <a:pt x="2813881" y="1499782"/>
                  <a:pt x="2812698" y="1494746"/>
                </a:cubicBezTo>
                <a:cubicBezTo>
                  <a:pt x="2812736" y="1466723"/>
                  <a:pt x="2810528" y="1439097"/>
                  <a:pt x="2805969" y="1412043"/>
                </a:cubicBezTo>
                <a:lnTo>
                  <a:pt x="2805482" y="1406060"/>
                </a:lnTo>
                <a:cubicBezTo>
                  <a:pt x="2805330" y="1406055"/>
                  <a:pt x="2805177" y="1406051"/>
                  <a:pt x="2805026" y="1406003"/>
                </a:cubicBezTo>
                <a:cubicBezTo>
                  <a:pt x="2759698" y="1090365"/>
                  <a:pt x="2506320" y="839212"/>
                  <a:pt x="2182789" y="786080"/>
                </a:cubicBezTo>
                <a:lnTo>
                  <a:pt x="2182683" y="785053"/>
                </a:lnTo>
                <a:cubicBezTo>
                  <a:pt x="2177897" y="784150"/>
                  <a:pt x="2173093" y="783301"/>
                  <a:pt x="2168066" y="783677"/>
                </a:cubicBezTo>
                <a:cubicBezTo>
                  <a:pt x="2139951" y="778706"/>
                  <a:pt x="2111198" y="776039"/>
                  <a:pt x="2082000" y="775568"/>
                </a:cubicBezTo>
                <a:lnTo>
                  <a:pt x="2066595" y="774116"/>
                </a:lnTo>
                <a:lnTo>
                  <a:pt x="2066571" y="774558"/>
                </a:lnTo>
                <a:lnTo>
                  <a:pt x="2066122" y="774529"/>
                </a:lnTo>
                <a:lnTo>
                  <a:pt x="2065587" y="784762"/>
                </a:lnTo>
                <a:cubicBezTo>
                  <a:pt x="2065587" y="789843"/>
                  <a:pt x="2065639" y="794913"/>
                  <a:pt x="2066822" y="799946"/>
                </a:cubicBezTo>
                <a:cubicBezTo>
                  <a:pt x="2066784" y="827976"/>
                  <a:pt x="2068994" y="855608"/>
                  <a:pt x="2073555" y="882666"/>
                </a:cubicBezTo>
                <a:lnTo>
                  <a:pt x="2074040" y="888638"/>
                </a:lnTo>
                <a:cubicBezTo>
                  <a:pt x="2074192" y="888643"/>
                  <a:pt x="2074344" y="888647"/>
                  <a:pt x="2074495" y="888694"/>
                </a:cubicBezTo>
                <a:cubicBezTo>
                  <a:pt x="2119823" y="1204331"/>
                  <a:pt x="2373201" y="1455485"/>
                  <a:pt x="2696733" y="1508617"/>
                </a:cubicBezTo>
                <a:lnTo>
                  <a:pt x="2696838" y="1509644"/>
                </a:lnTo>
                <a:cubicBezTo>
                  <a:pt x="2701626" y="1510548"/>
                  <a:pt x="2706430" y="1511396"/>
                  <a:pt x="2711458" y="1511021"/>
                </a:cubicBezTo>
                <a:cubicBezTo>
                  <a:pt x="2739562" y="1515989"/>
                  <a:pt x="2768305" y="1518656"/>
                  <a:pt x="2797492" y="1519127"/>
                </a:cubicBezTo>
                <a:close/>
                <a:moveTo>
                  <a:pt x="1307832" y="1520582"/>
                </a:moveTo>
                <a:lnTo>
                  <a:pt x="1323265" y="1519127"/>
                </a:lnTo>
                <a:cubicBezTo>
                  <a:pt x="1352453" y="1518656"/>
                  <a:pt x="1381196" y="1515989"/>
                  <a:pt x="1409300" y="1511021"/>
                </a:cubicBezTo>
                <a:cubicBezTo>
                  <a:pt x="1414328" y="1511396"/>
                  <a:pt x="1419132" y="1510548"/>
                  <a:pt x="1423920" y="1509644"/>
                </a:cubicBezTo>
                <a:lnTo>
                  <a:pt x="1424025" y="1508617"/>
                </a:lnTo>
                <a:cubicBezTo>
                  <a:pt x="1747557" y="1455485"/>
                  <a:pt x="2000935" y="1204331"/>
                  <a:pt x="2046262" y="888694"/>
                </a:cubicBezTo>
                <a:cubicBezTo>
                  <a:pt x="2046414" y="888647"/>
                  <a:pt x="2046565" y="888643"/>
                  <a:pt x="2046718" y="888638"/>
                </a:cubicBezTo>
                <a:lnTo>
                  <a:pt x="2047203" y="882666"/>
                </a:lnTo>
                <a:cubicBezTo>
                  <a:pt x="2051765" y="855608"/>
                  <a:pt x="2053973" y="827976"/>
                  <a:pt x="2053936" y="799946"/>
                </a:cubicBezTo>
                <a:cubicBezTo>
                  <a:pt x="2055118" y="794913"/>
                  <a:pt x="2055172" y="789843"/>
                  <a:pt x="2055172" y="784762"/>
                </a:cubicBezTo>
                <a:lnTo>
                  <a:pt x="2054636" y="774529"/>
                </a:lnTo>
                <a:lnTo>
                  <a:pt x="2054187" y="774558"/>
                </a:lnTo>
                <a:lnTo>
                  <a:pt x="2054164" y="774116"/>
                </a:lnTo>
                <a:lnTo>
                  <a:pt x="2038757" y="775568"/>
                </a:lnTo>
                <a:cubicBezTo>
                  <a:pt x="2009560" y="776039"/>
                  <a:pt x="1980806" y="778706"/>
                  <a:pt x="1952692" y="783677"/>
                </a:cubicBezTo>
                <a:cubicBezTo>
                  <a:pt x="1947665" y="783301"/>
                  <a:pt x="1942861" y="784150"/>
                  <a:pt x="1938075" y="785053"/>
                </a:cubicBezTo>
                <a:lnTo>
                  <a:pt x="1937969" y="786080"/>
                </a:lnTo>
                <a:cubicBezTo>
                  <a:pt x="1614438" y="839212"/>
                  <a:pt x="1361060" y="1090365"/>
                  <a:pt x="1315731" y="1406003"/>
                </a:cubicBezTo>
                <a:cubicBezTo>
                  <a:pt x="1315581" y="1406051"/>
                  <a:pt x="1315427" y="1406055"/>
                  <a:pt x="1315276" y="1406060"/>
                </a:cubicBezTo>
                <a:lnTo>
                  <a:pt x="1314788" y="1412043"/>
                </a:lnTo>
                <a:cubicBezTo>
                  <a:pt x="1310230" y="1439097"/>
                  <a:pt x="1308021" y="1466723"/>
                  <a:pt x="1308059" y="1494746"/>
                </a:cubicBezTo>
                <a:cubicBezTo>
                  <a:pt x="1306876" y="1499782"/>
                  <a:pt x="1306824" y="1504853"/>
                  <a:pt x="1306824" y="1509936"/>
                </a:cubicBezTo>
                <a:cubicBezTo>
                  <a:pt x="1306824" y="1513355"/>
                  <a:pt x="1306848" y="1516768"/>
                  <a:pt x="1307358" y="1520169"/>
                </a:cubicBezTo>
                <a:lnTo>
                  <a:pt x="1307808" y="1520139"/>
                </a:lnTo>
                <a:close/>
                <a:moveTo>
                  <a:pt x="1287322" y="1520582"/>
                </a:moveTo>
                <a:lnTo>
                  <a:pt x="1287345" y="1520139"/>
                </a:lnTo>
                <a:lnTo>
                  <a:pt x="1287795" y="1520169"/>
                </a:lnTo>
                <a:cubicBezTo>
                  <a:pt x="1288305" y="1516768"/>
                  <a:pt x="1288330" y="1513355"/>
                  <a:pt x="1288330" y="1509936"/>
                </a:cubicBezTo>
                <a:cubicBezTo>
                  <a:pt x="1288330" y="1504853"/>
                  <a:pt x="1288276" y="1499782"/>
                  <a:pt x="1287094" y="1494746"/>
                </a:cubicBezTo>
                <a:cubicBezTo>
                  <a:pt x="1287131" y="1466723"/>
                  <a:pt x="1284923" y="1439097"/>
                  <a:pt x="1280364" y="1412043"/>
                </a:cubicBezTo>
                <a:lnTo>
                  <a:pt x="1279877" y="1406060"/>
                </a:lnTo>
                <a:cubicBezTo>
                  <a:pt x="1279725" y="1406055"/>
                  <a:pt x="1279573" y="1406051"/>
                  <a:pt x="1279421" y="1406003"/>
                </a:cubicBezTo>
                <a:cubicBezTo>
                  <a:pt x="1234093" y="1090365"/>
                  <a:pt x="980715" y="839212"/>
                  <a:pt x="657184" y="786080"/>
                </a:cubicBezTo>
                <a:lnTo>
                  <a:pt x="657078" y="785053"/>
                </a:lnTo>
                <a:cubicBezTo>
                  <a:pt x="652292" y="784150"/>
                  <a:pt x="647488" y="783301"/>
                  <a:pt x="642461" y="783677"/>
                </a:cubicBezTo>
                <a:cubicBezTo>
                  <a:pt x="614347" y="778706"/>
                  <a:pt x="585593" y="776039"/>
                  <a:pt x="556395" y="775568"/>
                </a:cubicBezTo>
                <a:lnTo>
                  <a:pt x="540990" y="774116"/>
                </a:lnTo>
                <a:lnTo>
                  <a:pt x="540966" y="774558"/>
                </a:lnTo>
                <a:lnTo>
                  <a:pt x="540517" y="774529"/>
                </a:lnTo>
                <a:lnTo>
                  <a:pt x="539982" y="784762"/>
                </a:lnTo>
                <a:cubicBezTo>
                  <a:pt x="539982" y="789843"/>
                  <a:pt x="540034" y="794913"/>
                  <a:pt x="541217" y="799946"/>
                </a:cubicBezTo>
                <a:cubicBezTo>
                  <a:pt x="541179" y="827976"/>
                  <a:pt x="543389" y="855608"/>
                  <a:pt x="547949" y="882666"/>
                </a:cubicBezTo>
                <a:lnTo>
                  <a:pt x="548435" y="888638"/>
                </a:lnTo>
                <a:cubicBezTo>
                  <a:pt x="548587" y="888643"/>
                  <a:pt x="548740" y="888647"/>
                  <a:pt x="548890" y="888694"/>
                </a:cubicBezTo>
                <a:cubicBezTo>
                  <a:pt x="594218" y="1204331"/>
                  <a:pt x="847596" y="1455485"/>
                  <a:pt x="1171128" y="1508617"/>
                </a:cubicBezTo>
                <a:lnTo>
                  <a:pt x="1171233" y="1509644"/>
                </a:lnTo>
                <a:cubicBezTo>
                  <a:pt x="1176021" y="1510548"/>
                  <a:pt x="1180825" y="1511396"/>
                  <a:pt x="1185854" y="1511021"/>
                </a:cubicBezTo>
                <a:cubicBezTo>
                  <a:pt x="1213958" y="1515989"/>
                  <a:pt x="1242700" y="1518656"/>
                  <a:pt x="1271888" y="1519127"/>
                </a:cubicBezTo>
                <a:close/>
                <a:moveTo>
                  <a:pt x="3628493" y="2046045"/>
                </a:moveTo>
                <a:lnTo>
                  <a:pt x="3752503" y="2046045"/>
                </a:lnTo>
                <a:cubicBezTo>
                  <a:pt x="3827679" y="1852548"/>
                  <a:pt x="3999311" y="1705736"/>
                  <a:pt x="4210283" y="1660395"/>
                </a:cubicBezTo>
                <a:cubicBezTo>
                  <a:pt x="4179184" y="1818532"/>
                  <a:pt x="4087022" y="1955463"/>
                  <a:pt x="3958008" y="2046045"/>
                </a:cubicBezTo>
                <a:lnTo>
                  <a:pt x="4133131" y="2046045"/>
                </a:lnTo>
                <a:cubicBezTo>
                  <a:pt x="4237832" y="1938392"/>
                  <a:pt x="4308663" y="1799480"/>
                  <a:pt x="4330630" y="1645303"/>
                </a:cubicBezTo>
                <a:cubicBezTo>
                  <a:pt x="4330781" y="1645255"/>
                  <a:pt x="4330933" y="1645251"/>
                  <a:pt x="4331086" y="1645246"/>
                </a:cubicBezTo>
                <a:lnTo>
                  <a:pt x="4331571" y="1639227"/>
                </a:lnTo>
                <a:lnTo>
                  <a:pt x="4333725" y="1612550"/>
                </a:lnTo>
                <a:lnTo>
                  <a:pt x="4333725" y="1530274"/>
                </a:lnTo>
                <a:lnTo>
                  <a:pt x="4323125" y="1531281"/>
                </a:lnTo>
                <a:cubicBezTo>
                  <a:pt x="4293927" y="1531757"/>
                  <a:pt x="4265173" y="1534444"/>
                  <a:pt x="4237059" y="1539454"/>
                </a:cubicBezTo>
                <a:cubicBezTo>
                  <a:pt x="4232032" y="1539077"/>
                  <a:pt x="4227229" y="1539931"/>
                  <a:pt x="4222442" y="1540842"/>
                </a:cubicBezTo>
                <a:lnTo>
                  <a:pt x="4222337" y="1541877"/>
                </a:lnTo>
                <a:cubicBezTo>
                  <a:pt x="3940973" y="1588449"/>
                  <a:pt x="3712667" y="1785974"/>
                  <a:pt x="3628493" y="2046045"/>
                </a:cubicBezTo>
                <a:close/>
                <a:moveTo>
                  <a:pt x="3038837" y="2046045"/>
                </a:moveTo>
                <a:lnTo>
                  <a:pt x="3213960" y="2046045"/>
                </a:lnTo>
                <a:cubicBezTo>
                  <a:pt x="3084948" y="1955463"/>
                  <a:pt x="2992786" y="1818531"/>
                  <a:pt x="2961687" y="1660395"/>
                </a:cubicBezTo>
                <a:cubicBezTo>
                  <a:pt x="3172657" y="1705736"/>
                  <a:pt x="3344289" y="1852548"/>
                  <a:pt x="3419466" y="2046045"/>
                </a:cubicBezTo>
                <a:lnTo>
                  <a:pt x="3543475" y="2046045"/>
                </a:lnTo>
                <a:cubicBezTo>
                  <a:pt x="3459301" y="1785974"/>
                  <a:pt x="3230996" y="1588449"/>
                  <a:pt x="2949633" y="1541877"/>
                </a:cubicBezTo>
                <a:lnTo>
                  <a:pt x="2949526" y="1540842"/>
                </a:lnTo>
                <a:cubicBezTo>
                  <a:pt x="2944741" y="1539931"/>
                  <a:pt x="2939937" y="1539077"/>
                  <a:pt x="2934910" y="1539454"/>
                </a:cubicBezTo>
                <a:cubicBezTo>
                  <a:pt x="2906795" y="1534444"/>
                  <a:pt x="2878042" y="1531757"/>
                  <a:pt x="2848843" y="1531281"/>
                </a:cubicBezTo>
                <a:lnTo>
                  <a:pt x="2833438" y="1529818"/>
                </a:lnTo>
                <a:lnTo>
                  <a:pt x="2833415" y="1530264"/>
                </a:lnTo>
                <a:lnTo>
                  <a:pt x="2832966" y="1530234"/>
                </a:lnTo>
                <a:lnTo>
                  <a:pt x="2832430" y="1540548"/>
                </a:lnTo>
                <a:cubicBezTo>
                  <a:pt x="2832430" y="1545670"/>
                  <a:pt x="2832483" y="1550779"/>
                  <a:pt x="2833665" y="1555853"/>
                </a:cubicBezTo>
                <a:cubicBezTo>
                  <a:pt x="2833628" y="1584104"/>
                  <a:pt x="2835837" y="1611955"/>
                  <a:pt x="2840398" y="1639227"/>
                </a:cubicBezTo>
                <a:lnTo>
                  <a:pt x="2840883" y="1645246"/>
                </a:lnTo>
                <a:cubicBezTo>
                  <a:pt x="2841036" y="1645251"/>
                  <a:pt x="2841188" y="1645255"/>
                  <a:pt x="2841339" y="1645303"/>
                </a:cubicBezTo>
                <a:cubicBezTo>
                  <a:pt x="2863306" y="1799480"/>
                  <a:pt x="2934136" y="1938392"/>
                  <a:pt x="3038837" y="2046045"/>
                </a:cubicBezTo>
                <a:close/>
                <a:moveTo>
                  <a:pt x="2102888" y="2046045"/>
                </a:moveTo>
                <a:lnTo>
                  <a:pt x="2226899" y="2046045"/>
                </a:lnTo>
                <a:cubicBezTo>
                  <a:pt x="2302075" y="1852548"/>
                  <a:pt x="2473707" y="1705736"/>
                  <a:pt x="2684678" y="1660395"/>
                </a:cubicBezTo>
                <a:cubicBezTo>
                  <a:pt x="2653579" y="1818532"/>
                  <a:pt x="2561417" y="1955463"/>
                  <a:pt x="2432403" y="2046045"/>
                </a:cubicBezTo>
                <a:lnTo>
                  <a:pt x="2607526" y="2046045"/>
                </a:lnTo>
                <a:cubicBezTo>
                  <a:pt x="2712228" y="1938392"/>
                  <a:pt x="2783058" y="1799480"/>
                  <a:pt x="2805025" y="1645303"/>
                </a:cubicBezTo>
                <a:cubicBezTo>
                  <a:pt x="2805177" y="1645255"/>
                  <a:pt x="2805328" y="1645251"/>
                  <a:pt x="2805481" y="1645246"/>
                </a:cubicBezTo>
                <a:lnTo>
                  <a:pt x="2805966" y="1639227"/>
                </a:lnTo>
                <a:cubicBezTo>
                  <a:pt x="2810527" y="1611955"/>
                  <a:pt x="2812736" y="1584104"/>
                  <a:pt x="2812698" y="1555853"/>
                </a:cubicBezTo>
                <a:cubicBezTo>
                  <a:pt x="2813881" y="1550779"/>
                  <a:pt x="2813934" y="1545670"/>
                  <a:pt x="2813934" y="1540548"/>
                </a:cubicBezTo>
                <a:lnTo>
                  <a:pt x="2813399" y="1530234"/>
                </a:lnTo>
                <a:lnTo>
                  <a:pt x="2812950" y="1530264"/>
                </a:lnTo>
                <a:lnTo>
                  <a:pt x="2812926" y="1529818"/>
                </a:lnTo>
                <a:lnTo>
                  <a:pt x="2797520" y="1531281"/>
                </a:lnTo>
                <a:cubicBezTo>
                  <a:pt x="2768323" y="1531757"/>
                  <a:pt x="2739569" y="1534444"/>
                  <a:pt x="2711455" y="1539454"/>
                </a:cubicBezTo>
                <a:cubicBezTo>
                  <a:pt x="2706427" y="1539077"/>
                  <a:pt x="2701624" y="1539931"/>
                  <a:pt x="2696838" y="1540842"/>
                </a:cubicBezTo>
                <a:lnTo>
                  <a:pt x="2696732" y="1541877"/>
                </a:lnTo>
                <a:cubicBezTo>
                  <a:pt x="2415369" y="1588449"/>
                  <a:pt x="2187062" y="1785974"/>
                  <a:pt x="2102888" y="2046045"/>
                </a:cubicBezTo>
                <a:close/>
                <a:moveTo>
                  <a:pt x="1513234" y="2046045"/>
                </a:moveTo>
                <a:lnTo>
                  <a:pt x="1688357" y="2046045"/>
                </a:lnTo>
                <a:cubicBezTo>
                  <a:pt x="1559343" y="1955463"/>
                  <a:pt x="1467181" y="1818532"/>
                  <a:pt x="1436082" y="1660395"/>
                </a:cubicBezTo>
                <a:cubicBezTo>
                  <a:pt x="1647053" y="1705736"/>
                  <a:pt x="1818685" y="1852548"/>
                  <a:pt x="1893861" y="2046045"/>
                </a:cubicBezTo>
                <a:lnTo>
                  <a:pt x="2017871" y="2046045"/>
                </a:lnTo>
                <a:cubicBezTo>
                  <a:pt x="1933698" y="1785974"/>
                  <a:pt x="1705391" y="1588449"/>
                  <a:pt x="1424028" y="1541877"/>
                </a:cubicBezTo>
                <a:lnTo>
                  <a:pt x="1423921" y="1540842"/>
                </a:lnTo>
                <a:cubicBezTo>
                  <a:pt x="1419136" y="1539931"/>
                  <a:pt x="1414332" y="1539077"/>
                  <a:pt x="1409305" y="1539454"/>
                </a:cubicBezTo>
                <a:cubicBezTo>
                  <a:pt x="1381190" y="1534444"/>
                  <a:pt x="1352437" y="1531757"/>
                  <a:pt x="1323239" y="1531281"/>
                </a:cubicBezTo>
                <a:lnTo>
                  <a:pt x="1307833" y="1529818"/>
                </a:lnTo>
                <a:lnTo>
                  <a:pt x="1307810" y="1530264"/>
                </a:lnTo>
                <a:lnTo>
                  <a:pt x="1307361" y="1530234"/>
                </a:lnTo>
                <a:lnTo>
                  <a:pt x="1306825" y="1540548"/>
                </a:lnTo>
                <a:cubicBezTo>
                  <a:pt x="1306825" y="1545670"/>
                  <a:pt x="1306878" y="1550779"/>
                  <a:pt x="1308061" y="1555853"/>
                </a:cubicBezTo>
                <a:cubicBezTo>
                  <a:pt x="1308023" y="1584104"/>
                  <a:pt x="1310233" y="1611955"/>
                  <a:pt x="1314794" y="1639227"/>
                </a:cubicBezTo>
                <a:lnTo>
                  <a:pt x="1315279" y="1645246"/>
                </a:lnTo>
                <a:cubicBezTo>
                  <a:pt x="1315431" y="1645251"/>
                  <a:pt x="1315583" y="1645255"/>
                  <a:pt x="1315734" y="1645303"/>
                </a:cubicBezTo>
                <a:cubicBezTo>
                  <a:pt x="1337701" y="1799480"/>
                  <a:pt x="1408532" y="1938392"/>
                  <a:pt x="1513234" y="2046045"/>
                </a:cubicBezTo>
                <a:close/>
                <a:moveTo>
                  <a:pt x="577284" y="2046045"/>
                </a:moveTo>
                <a:lnTo>
                  <a:pt x="701294" y="2046045"/>
                </a:lnTo>
                <a:cubicBezTo>
                  <a:pt x="776470" y="1852548"/>
                  <a:pt x="948102" y="1705736"/>
                  <a:pt x="1159073" y="1660395"/>
                </a:cubicBezTo>
                <a:cubicBezTo>
                  <a:pt x="1127974" y="1818531"/>
                  <a:pt x="1035812" y="1955463"/>
                  <a:pt x="906798" y="2046045"/>
                </a:cubicBezTo>
                <a:lnTo>
                  <a:pt x="1081922" y="2046045"/>
                </a:lnTo>
                <a:cubicBezTo>
                  <a:pt x="1186623" y="1938392"/>
                  <a:pt x="1257453" y="1799480"/>
                  <a:pt x="1279420" y="1645303"/>
                </a:cubicBezTo>
                <a:cubicBezTo>
                  <a:pt x="1279572" y="1645255"/>
                  <a:pt x="1279723" y="1645251"/>
                  <a:pt x="1279876" y="1645246"/>
                </a:cubicBezTo>
                <a:lnTo>
                  <a:pt x="1280361" y="1639227"/>
                </a:lnTo>
                <a:cubicBezTo>
                  <a:pt x="1284922" y="1611955"/>
                  <a:pt x="1287131" y="1584104"/>
                  <a:pt x="1287094" y="1555853"/>
                </a:cubicBezTo>
                <a:cubicBezTo>
                  <a:pt x="1288276" y="1550779"/>
                  <a:pt x="1288330" y="1545670"/>
                  <a:pt x="1288330" y="1540548"/>
                </a:cubicBezTo>
                <a:lnTo>
                  <a:pt x="1287794" y="1530234"/>
                </a:lnTo>
                <a:lnTo>
                  <a:pt x="1287345" y="1530264"/>
                </a:lnTo>
                <a:lnTo>
                  <a:pt x="1287322" y="1529818"/>
                </a:lnTo>
                <a:lnTo>
                  <a:pt x="1271916" y="1531281"/>
                </a:lnTo>
                <a:cubicBezTo>
                  <a:pt x="1242718" y="1531757"/>
                  <a:pt x="1213964" y="1534444"/>
                  <a:pt x="1185850" y="1539454"/>
                </a:cubicBezTo>
                <a:cubicBezTo>
                  <a:pt x="1180823" y="1539077"/>
                  <a:pt x="1176019" y="1539931"/>
                  <a:pt x="1171233" y="1540842"/>
                </a:cubicBezTo>
                <a:lnTo>
                  <a:pt x="1171127" y="1541877"/>
                </a:lnTo>
                <a:cubicBezTo>
                  <a:pt x="889764" y="1588449"/>
                  <a:pt x="661458" y="1785974"/>
                  <a:pt x="577284" y="2046045"/>
                </a:cubicBezTo>
                <a:close/>
                <a:moveTo>
                  <a:pt x="368256" y="2046045"/>
                </a:moveTo>
                <a:lnTo>
                  <a:pt x="492267" y="2046045"/>
                </a:lnTo>
                <a:cubicBezTo>
                  <a:pt x="418614" y="1818483"/>
                  <a:pt x="234611" y="1638807"/>
                  <a:pt x="1269" y="1566245"/>
                </a:cubicBezTo>
                <a:lnTo>
                  <a:pt x="0" y="1565944"/>
                </a:lnTo>
                <a:lnTo>
                  <a:pt x="0" y="1687231"/>
                </a:lnTo>
                <a:lnTo>
                  <a:pt x="60437" y="1712570"/>
                </a:lnTo>
                <a:cubicBezTo>
                  <a:pt x="201236" y="1782060"/>
                  <a:pt x="311874" y="1900922"/>
                  <a:pt x="368256" y="2046045"/>
                </a:cubicBezTo>
                <a:close/>
                <a:moveTo>
                  <a:pt x="0" y="2046045"/>
                </a:moveTo>
                <a:lnTo>
                  <a:pt x="162751" y="2046045"/>
                </a:lnTo>
                <a:cubicBezTo>
                  <a:pt x="130498" y="2023399"/>
                  <a:pt x="100548" y="1997857"/>
                  <a:pt x="73279" y="1969811"/>
                </a:cubicBezTo>
                <a:lnTo>
                  <a:pt x="0" y="1878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6288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3999" y="4562475"/>
            <a:ext cx="7047179" cy="1971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58163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D68ED-48F6-415C-960B-102EA428CDCA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5127072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534275" y="322235"/>
            <a:ext cx="4333725" cy="6206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3661" y="2689921"/>
            <a:ext cx="3807789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63F93337-2198-4D82-ACDA-924DBF31384C}"/>
              </a:ext>
            </a:extLst>
          </p:cNvPr>
          <p:cNvSpPr/>
          <p:nvPr userDrawn="1"/>
        </p:nvSpPr>
        <p:spPr>
          <a:xfrm>
            <a:off x="7534276" y="322235"/>
            <a:ext cx="4333725" cy="2046045"/>
          </a:xfrm>
          <a:custGeom>
            <a:avLst/>
            <a:gdLst>
              <a:gd name="connsiteX0" fmla="*/ 3720448 w 4333725"/>
              <a:gd name="connsiteY0" fmla="*/ 621797 h 2046045"/>
              <a:gd name="connsiteX1" fmla="*/ 4210283 w 4333725"/>
              <a:gd name="connsiteY1" fmla="*/ 130576 h 2046045"/>
              <a:gd name="connsiteX2" fmla="*/ 3720448 w 4333725"/>
              <a:gd name="connsiteY2" fmla="*/ 621797 h 2046045"/>
              <a:gd name="connsiteX3" fmla="*/ 3451522 w 4333725"/>
              <a:gd name="connsiteY3" fmla="*/ 621797 h 2046045"/>
              <a:gd name="connsiteX4" fmla="*/ 2961687 w 4333725"/>
              <a:gd name="connsiteY4" fmla="*/ 130576 h 2046045"/>
              <a:gd name="connsiteX5" fmla="*/ 3451522 w 4333725"/>
              <a:gd name="connsiteY5" fmla="*/ 621797 h 2046045"/>
              <a:gd name="connsiteX6" fmla="*/ 2194843 w 4333725"/>
              <a:gd name="connsiteY6" fmla="*/ 621797 h 2046045"/>
              <a:gd name="connsiteX7" fmla="*/ 2684678 w 4333725"/>
              <a:gd name="connsiteY7" fmla="*/ 130576 h 2046045"/>
              <a:gd name="connsiteX8" fmla="*/ 2194843 w 4333725"/>
              <a:gd name="connsiteY8" fmla="*/ 621797 h 2046045"/>
              <a:gd name="connsiteX9" fmla="*/ 1925917 w 4333725"/>
              <a:gd name="connsiteY9" fmla="*/ 621797 h 2046045"/>
              <a:gd name="connsiteX10" fmla="*/ 1436082 w 4333725"/>
              <a:gd name="connsiteY10" fmla="*/ 130576 h 2046045"/>
              <a:gd name="connsiteX11" fmla="*/ 1925917 w 4333725"/>
              <a:gd name="connsiteY11" fmla="*/ 621797 h 2046045"/>
              <a:gd name="connsiteX12" fmla="*/ 669238 w 4333725"/>
              <a:gd name="connsiteY12" fmla="*/ 621797 h 2046045"/>
              <a:gd name="connsiteX13" fmla="*/ 1159073 w 4333725"/>
              <a:gd name="connsiteY13" fmla="*/ 130576 h 2046045"/>
              <a:gd name="connsiteX14" fmla="*/ 669238 w 4333725"/>
              <a:gd name="connsiteY14" fmla="*/ 621797 h 2046045"/>
              <a:gd name="connsiteX15" fmla="*/ 3592199 w 4333725"/>
              <a:gd name="connsiteY15" fmla="*/ 752374 h 2046045"/>
              <a:gd name="connsiteX16" fmla="*/ 3607632 w 4333725"/>
              <a:gd name="connsiteY16" fmla="*/ 750908 h 2046045"/>
              <a:gd name="connsiteX17" fmla="*/ 3693667 w 4333725"/>
              <a:gd name="connsiteY17" fmla="*/ 742738 h 2046045"/>
              <a:gd name="connsiteX18" fmla="*/ 3708287 w 4333725"/>
              <a:gd name="connsiteY18" fmla="*/ 741349 h 2046045"/>
              <a:gd name="connsiteX19" fmla="*/ 3708392 w 4333725"/>
              <a:gd name="connsiteY19" fmla="*/ 740314 h 2046045"/>
              <a:gd name="connsiteX20" fmla="*/ 4330630 w 4333725"/>
              <a:gd name="connsiteY20" fmla="*/ 115484 h 2046045"/>
              <a:gd name="connsiteX21" fmla="*/ 4331086 w 4333725"/>
              <a:gd name="connsiteY21" fmla="*/ 115427 h 2046045"/>
              <a:gd name="connsiteX22" fmla="*/ 4331571 w 4333725"/>
              <a:gd name="connsiteY22" fmla="*/ 109409 h 2046045"/>
              <a:gd name="connsiteX23" fmla="*/ 4333725 w 4333725"/>
              <a:gd name="connsiteY23" fmla="*/ 82732 h 2046045"/>
              <a:gd name="connsiteX24" fmla="*/ 4333725 w 4333725"/>
              <a:gd name="connsiteY24" fmla="*/ 456 h 2046045"/>
              <a:gd name="connsiteX25" fmla="*/ 4323125 w 4333725"/>
              <a:gd name="connsiteY25" fmla="*/ 1463 h 2046045"/>
              <a:gd name="connsiteX26" fmla="*/ 4237059 w 4333725"/>
              <a:gd name="connsiteY26" fmla="*/ 9636 h 2046045"/>
              <a:gd name="connsiteX27" fmla="*/ 4222442 w 4333725"/>
              <a:gd name="connsiteY27" fmla="*/ 11023 h 2046045"/>
              <a:gd name="connsiteX28" fmla="*/ 4222337 w 4333725"/>
              <a:gd name="connsiteY28" fmla="*/ 12058 h 2046045"/>
              <a:gd name="connsiteX29" fmla="*/ 3600099 w 4333725"/>
              <a:gd name="connsiteY29" fmla="*/ 636888 h 2046045"/>
              <a:gd name="connsiteX30" fmla="*/ 3599643 w 4333725"/>
              <a:gd name="connsiteY30" fmla="*/ 636945 h 2046045"/>
              <a:gd name="connsiteX31" fmla="*/ 3599156 w 4333725"/>
              <a:gd name="connsiteY31" fmla="*/ 642976 h 2046045"/>
              <a:gd name="connsiteX32" fmla="*/ 3592426 w 4333725"/>
              <a:gd name="connsiteY32" fmla="*/ 726334 h 2046045"/>
              <a:gd name="connsiteX33" fmla="*/ 3591191 w 4333725"/>
              <a:gd name="connsiteY33" fmla="*/ 741643 h 2046045"/>
              <a:gd name="connsiteX34" fmla="*/ 3591726 w 4333725"/>
              <a:gd name="connsiteY34" fmla="*/ 751957 h 2046045"/>
              <a:gd name="connsiteX35" fmla="*/ 3592176 w 4333725"/>
              <a:gd name="connsiteY35" fmla="*/ 751927 h 2046045"/>
              <a:gd name="connsiteX36" fmla="*/ 3579770 w 4333725"/>
              <a:gd name="connsiteY36" fmla="*/ 752374 h 2046045"/>
              <a:gd name="connsiteX37" fmla="*/ 3579793 w 4333725"/>
              <a:gd name="connsiteY37" fmla="*/ 751927 h 2046045"/>
              <a:gd name="connsiteX38" fmla="*/ 3580243 w 4333725"/>
              <a:gd name="connsiteY38" fmla="*/ 751957 h 2046045"/>
              <a:gd name="connsiteX39" fmla="*/ 3580778 w 4333725"/>
              <a:gd name="connsiteY39" fmla="*/ 741643 h 2046045"/>
              <a:gd name="connsiteX40" fmla="*/ 3579542 w 4333725"/>
              <a:gd name="connsiteY40" fmla="*/ 726334 h 2046045"/>
              <a:gd name="connsiteX41" fmla="*/ 3572813 w 4333725"/>
              <a:gd name="connsiteY41" fmla="*/ 642976 h 2046045"/>
              <a:gd name="connsiteX42" fmla="*/ 3572326 w 4333725"/>
              <a:gd name="connsiteY42" fmla="*/ 636945 h 2046045"/>
              <a:gd name="connsiteX43" fmla="*/ 3571870 w 4333725"/>
              <a:gd name="connsiteY43" fmla="*/ 636888 h 2046045"/>
              <a:gd name="connsiteX44" fmla="*/ 2949633 w 4333725"/>
              <a:gd name="connsiteY44" fmla="*/ 12058 h 2046045"/>
              <a:gd name="connsiteX45" fmla="*/ 2949526 w 4333725"/>
              <a:gd name="connsiteY45" fmla="*/ 11023 h 2046045"/>
              <a:gd name="connsiteX46" fmla="*/ 2934910 w 4333725"/>
              <a:gd name="connsiteY46" fmla="*/ 9636 h 2046045"/>
              <a:gd name="connsiteX47" fmla="*/ 2848843 w 4333725"/>
              <a:gd name="connsiteY47" fmla="*/ 1463 h 2046045"/>
              <a:gd name="connsiteX48" fmla="*/ 2833438 w 4333725"/>
              <a:gd name="connsiteY48" fmla="*/ 0 h 2046045"/>
              <a:gd name="connsiteX49" fmla="*/ 2833415 w 4333725"/>
              <a:gd name="connsiteY49" fmla="*/ 445 h 2046045"/>
              <a:gd name="connsiteX50" fmla="*/ 2832966 w 4333725"/>
              <a:gd name="connsiteY50" fmla="*/ 415 h 2046045"/>
              <a:gd name="connsiteX51" fmla="*/ 2832430 w 4333725"/>
              <a:gd name="connsiteY51" fmla="*/ 10729 h 2046045"/>
              <a:gd name="connsiteX52" fmla="*/ 2833665 w 4333725"/>
              <a:gd name="connsiteY52" fmla="*/ 26034 h 2046045"/>
              <a:gd name="connsiteX53" fmla="*/ 2840398 w 4333725"/>
              <a:gd name="connsiteY53" fmla="*/ 109409 h 2046045"/>
              <a:gd name="connsiteX54" fmla="*/ 2840883 w 4333725"/>
              <a:gd name="connsiteY54" fmla="*/ 115427 h 2046045"/>
              <a:gd name="connsiteX55" fmla="*/ 2841339 w 4333725"/>
              <a:gd name="connsiteY55" fmla="*/ 115484 h 2046045"/>
              <a:gd name="connsiteX56" fmla="*/ 3463577 w 4333725"/>
              <a:gd name="connsiteY56" fmla="*/ 740314 h 2046045"/>
              <a:gd name="connsiteX57" fmla="*/ 3463681 w 4333725"/>
              <a:gd name="connsiteY57" fmla="*/ 741349 h 2046045"/>
              <a:gd name="connsiteX58" fmla="*/ 3478302 w 4333725"/>
              <a:gd name="connsiteY58" fmla="*/ 742738 h 2046045"/>
              <a:gd name="connsiteX59" fmla="*/ 3564336 w 4333725"/>
              <a:gd name="connsiteY59" fmla="*/ 750908 h 2046045"/>
              <a:gd name="connsiteX60" fmla="*/ 2066595 w 4333725"/>
              <a:gd name="connsiteY60" fmla="*/ 752374 h 2046045"/>
              <a:gd name="connsiteX61" fmla="*/ 2082028 w 4333725"/>
              <a:gd name="connsiteY61" fmla="*/ 750908 h 2046045"/>
              <a:gd name="connsiteX62" fmla="*/ 2168063 w 4333725"/>
              <a:gd name="connsiteY62" fmla="*/ 742738 h 2046045"/>
              <a:gd name="connsiteX63" fmla="*/ 2182683 w 4333725"/>
              <a:gd name="connsiteY63" fmla="*/ 741349 h 2046045"/>
              <a:gd name="connsiteX64" fmla="*/ 2182788 w 4333725"/>
              <a:gd name="connsiteY64" fmla="*/ 740314 h 2046045"/>
              <a:gd name="connsiteX65" fmla="*/ 2805025 w 4333725"/>
              <a:gd name="connsiteY65" fmla="*/ 115484 h 2046045"/>
              <a:gd name="connsiteX66" fmla="*/ 2805481 w 4333725"/>
              <a:gd name="connsiteY66" fmla="*/ 115427 h 2046045"/>
              <a:gd name="connsiteX67" fmla="*/ 2805966 w 4333725"/>
              <a:gd name="connsiteY67" fmla="*/ 109409 h 2046045"/>
              <a:gd name="connsiteX68" fmla="*/ 2812698 w 4333725"/>
              <a:gd name="connsiteY68" fmla="*/ 26034 h 2046045"/>
              <a:gd name="connsiteX69" fmla="*/ 2813934 w 4333725"/>
              <a:gd name="connsiteY69" fmla="*/ 10729 h 2046045"/>
              <a:gd name="connsiteX70" fmla="*/ 2813399 w 4333725"/>
              <a:gd name="connsiteY70" fmla="*/ 415 h 2046045"/>
              <a:gd name="connsiteX71" fmla="*/ 2812950 w 4333725"/>
              <a:gd name="connsiteY71" fmla="*/ 445 h 2046045"/>
              <a:gd name="connsiteX72" fmla="*/ 2812926 w 4333725"/>
              <a:gd name="connsiteY72" fmla="*/ 0 h 2046045"/>
              <a:gd name="connsiteX73" fmla="*/ 2797520 w 4333725"/>
              <a:gd name="connsiteY73" fmla="*/ 1463 h 2046045"/>
              <a:gd name="connsiteX74" fmla="*/ 2711455 w 4333725"/>
              <a:gd name="connsiteY74" fmla="*/ 9636 h 2046045"/>
              <a:gd name="connsiteX75" fmla="*/ 2696838 w 4333725"/>
              <a:gd name="connsiteY75" fmla="*/ 11023 h 2046045"/>
              <a:gd name="connsiteX76" fmla="*/ 2696732 w 4333725"/>
              <a:gd name="connsiteY76" fmla="*/ 12058 h 2046045"/>
              <a:gd name="connsiteX77" fmla="*/ 2074494 w 4333725"/>
              <a:gd name="connsiteY77" fmla="*/ 636888 h 2046045"/>
              <a:gd name="connsiteX78" fmla="*/ 2074039 w 4333725"/>
              <a:gd name="connsiteY78" fmla="*/ 636945 h 2046045"/>
              <a:gd name="connsiteX79" fmla="*/ 2073551 w 4333725"/>
              <a:gd name="connsiteY79" fmla="*/ 642976 h 2046045"/>
              <a:gd name="connsiteX80" fmla="*/ 2066822 w 4333725"/>
              <a:gd name="connsiteY80" fmla="*/ 726334 h 2046045"/>
              <a:gd name="connsiteX81" fmla="*/ 2065587 w 4333725"/>
              <a:gd name="connsiteY81" fmla="*/ 741643 h 2046045"/>
              <a:gd name="connsiteX82" fmla="*/ 2066121 w 4333725"/>
              <a:gd name="connsiteY82" fmla="*/ 751957 h 2046045"/>
              <a:gd name="connsiteX83" fmla="*/ 2066571 w 4333725"/>
              <a:gd name="connsiteY83" fmla="*/ 751927 h 2046045"/>
              <a:gd name="connsiteX84" fmla="*/ 2054165 w 4333725"/>
              <a:gd name="connsiteY84" fmla="*/ 752374 h 2046045"/>
              <a:gd name="connsiteX85" fmla="*/ 2054189 w 4333725"/>
              <a:gd name="connsiteY85" fmla="*/ 751927 h 2046045"/>
              <a:gd name="connsiteX86" fmla="*/ 2054639 w 4333725"/>
              <a:gd name="connsiteY86" fmla="*/ 751957 h 2046045"/>
              <a:gd name="connsiteX87" fmla="*/ 2055173 w 4333725"/>
              <a:gd name="connsiteY87" fmla="*/ 741643 h 2046045"/>
              <a:gd name="connsiteX88" fmla="*/ 2053937 w 4333725"/>
              <a:gd name="connsiteY88" fmla="*/ 726334 h 2046045"/>
              <a:gd name="connsiteX89" fmla="*/ 2047208 w 4333725"/>
              <a:gd name="connsiteY89" fmla="*/ 642976 h 2046045"/>
              <a:gd name="connsiteX90" fmla="*/ 2046721 w 4333725"/>
              <a:gd name="connsiteY90" fmla="*/ 636945 h 2046045"/>
              <a:gd name="connsiteX91" fmla="*/ 2046265 w 4333725"/>
              <a:gd name="connsiteY91" fmla="*/ 636888 h 2046045"/>
              <a:gd name="connsiteX92" fmla="*/ 1424028 w 4333725"/>
              <a:gd name="connsiteY92" fmla="*/ 12058 h 2046045"/>
              <a:gd name="connsiteX93" fmla="*/ 1423921 w 4333725"/>
              <a:gd name="connsiteY93" fmla="*/ 11023 h 2046045"/>
              <a:gd name="connsiteX94" fmla="*/ 1409305 w 4333725"/>
              <a:gd name="connsiteY94" fmla="*/ 9636 h 2046045"/>
              <a:gd name="connsiteX95" fmla="*/ 1323239 w 4333725"/>
              <a:gd name="connsiteY95" fmla="*/ 1463 h 2046045"/>
              <a:gd name="connsiteX96" fmla="*/ 1307833 w 4333725"/>
              <a:gd name="connsiteY96" fmla="*/ 0 h 2046045"/>
              <a:gd name="connsiteX97" fmla="*/ 1307810 w 4333725"/>
              <a:gd name="connsiteY97" fmla="*/ 445 h 2046045"/>
              <a:gd name="connsiteX98" fmla="*/ 1307361 w 4333725"/>
              <a:gd name="connsiteY98" fmla="*/ 415 h 2046045"/>
              <a:gd name="connsiteX99" fmla="*/ 1306825 w 4333725"/>
              <a:gd name="connsiteY99" fmla="*/ 10729 h 2046045"/>
              <a:gd name="connsiteX100" fmla="*/ 1308061 w 4333725"/>
              <a:gd name="connsiteY100" fmla="*/ 26034 h 2046045"/>
              <a:gd name="connsiteX101" fmla="*/ 1314794 w 4333725"/>
              <a:gd name="connsiteY101" fmla="*/ 109409 h 2046045"/>
              <a:gd name="connsiteX102" fmla="*/ 1315279 w 4333725"/>
              <a:gd name="connsiteY102" fmla="*/ 115427 h 2046045"/>
              <a:gd name="connsiteX103" fmla="*/ 1315734 w 4333725"/>
              <a:gd name="connsiteY103" fmla="*/ 115484 h 2046045"/>
              <a:gd name="connsiteX104" fmla="*/ 1937972 w 4333725"/>
              <a:gd name="connsiteY104" fmla="*/ 740314 h 2046045"/>
              <a:gd name="connsiteX105" fmla="*/ 1938077 w 4333725"/>
              <a:gd name="connsiteY105" fmla="*/ 741349 h 2046045"/>
              <a:gd name="connsiteX106" fmla="*/ 1952697 w 4333725"/>
              <a:gd name="connsiteY106" fmla="*/ 742738 h 2046045"/>
              <a:gd name="connsiteX107" fmla="*/ 2038731 w 4333725"/>
              <a:gd name="connsiteY107" fmla="*/ 750908 h 2046045"/>
              <a:gd name="connsiteX108" fmla="*/ 540990 w 4333725"/>
              <a:gd name="connsiteY108" fmla="*/ 752374 h 2046045"/>
              <a:gd name="connsiteX109" fmla="*/ 556423 w 4333725"/>
              <a:gd name="connsiteY109" fmla="*/ 750908 h 2046045"/>
              <a:gd name="connsiteX110" fmla="*/ 642458 w 4333725"/>
              <a:gd name="connsiteY110" fmla="*/ 742738 h 2046045"/>
              <a:gd name="connsiteX111" fmla="*/ 657078 w 4333725"/>
              <a:gd name="connsiteY111" fmla="*/ 741349 h 2046045"/>
              <a:gd name="connsiteX112" fmla="*/ 657182 w 4333725"/>
              <a:gd name="connsiteY112" fmla="*/ 740314 h 2046045"/>
              <a:gd name="connsiteX113" fmla="*/ 1279420 w 4333725"/>
              <a:gd name="connsiteY113" fmla="*/ 115484 h 2046045"/>
              <a:gd name="connsiteX114" fmla="*/ 1279876 w 4333725"/>
              <a:gd name="connsiteY114" fmla="*/ 115427 h 2046045"/>
              <a:gd name="connsiteX115" fmla="*/ 1280361 w 4333725"/>
              <a:gd name="connsiteY115" fmla="*/ 109409 h 2046045"/>
              <a:gd name="connsiteX116" fmla="*/ 1287094 w 4333725"/>
              <a:gd name="connsiteY116" fmla="*/ 26034 h 2046045"/>
              <a:gd name="connsiteX117" fmla="*/ 1288330 w 4333725"/>
              <a:gd name="connsiteY117" fmla="*/ 10729 h 2046045"/>
              <a:gd name="connsiteX118" fmla="*/ 1287794 w 4333725"/>
              <a:gd name="connsiteY118" fmla="*/ 415 h 2046045"/>
              <a:gd name="connsiteX119" fmla="*/ 1287345 w 4333725"/>
              <a:gd name="connsiteY119" fmla="*/ 445 h 2046045"/>
              <a:gd name="connsiteX120" fmla="*/ 1287322 w 4333725"/>
              <a:gd name="connsiteY120" fmla="*/ 0 h 2046045"/>
              <a:gd name="connsiteX121" fmla="*/ 1271916 w 4333725"/>
              <a:gd name="connsiteY121" fmla="*/ 1463 h 2046045"/>
              <a:gd name="connsiteX122" fmla="*/ 1185850 w 4333725"/>
              <a:gd name="connsiteY122" fmla="*/ 9636 h 2046045"/>
              <a:gd name="connsiteX123" fmla="*/ 1171233 w 4333725"/>
              <a:gd name="connsiteY123" fmla="*/ 11023 h 2046045"/>
              <a:gd name="connsiteX124" fmla="*/ 1171127 w 4333725"/>
              <a:gd name="connsiteY124" fmla="*/ 12058 h 2046045"/>
              <a:gd name="connsiteX125" fmla="*/ 548889 w 4333725"/>
              <a:gd name="connsiteY125" fmla="*/ 636888 h 2046045"/>
              <a:gd name="connsiteX126" fmla="*/ 548434 w 4333725"/>
              <a:gd name="connsiteY126" fmla="*/ 636945 h 2046045"/>
              <a:gd name="connsiteX127" fmla="*/ 547947 w 4333725"/>
              <a:gd name="connsiteY127" fmla="*/ 642976 h 2046045"/>
              <a:gd name="connsiteX128" fmla="*/ 541217 w 4333725"/>
              <a:gd name="connsiteY128" fmla="*/ 726334 h 2046045"/>
              <a:gd name="connsiteX129" fmla="*/ 539982 w 4333725"/>
              <a:gd name="connsiteY129" fmla="*/ 741643 h 2046045"/>
              <a:gd name="connsiteX130" fmla="*/ 540516 w 4333725"/>
              <a:gd name="connsiteY130" fmla="*/ 751957 h 2046045"/>
              <a:gd name="connsiteX131" fmla="*/ 540966 w 4333725"/>
              <a:gd name="connsiteY131" fmla="*/ 751927 h 2046045"/>
              <a:gd name="connsiteX132" fmla="*/ 528561 w 4333725"/>
              <a:gd name="connsiteY132" fmla="*/ 752374 h 2046045"/>
              <a:gd name="connsiteX133" fmla="*/ 528584 w 4333725"/>
              <a:gd name="connsiteY133" fmla="*/ 751927 h 2046045"/>
              <a:gd name="connsiteX134" fmla="*/ 529034 w 4333725"/>
              <a:gd name="connsiteY134" fmla="*/ 751957 h 2046045"/>
              <a:gd name="connsiteX135" fmla="*/ 529569 w 4333725"/>
              <a:gd name="connsiteY135" fmla="*/ 741643 h 2046045"/>
              <a:gd name="connsiteX136" fmla="*/ 528333 w 4333725"/>
              <a:gd name="connsiteY136" fmla="*/ 726334 h 2046045"/>
              <a:gd name="connsiteX137" fmla="*/ 521603 w 4333725"/>
              <a:gd name="connsiteY137" fmla="*/ 642976 h 2046045"/>
              <a:gd name="connsiteX138" fmla="*/ 521116 w 4333725"/>
              <a:gd name="connsiteY138" fmla="*/ 636945 h 2046045"/>
              <a:gd name="connsiteX139" fmla="*/ 520660 w 4333725"/>
              <a:gd name="connsiteY139" fmla="*/ 636888 h 2046045"/>
              <a:gd name="connsiteX140" fmla="*/ 16189 w 4333725"/>
              <a:gd name="connsiteY140" fmla="*/ 41233 h 2046045"/>
              <a:gd name="connsiteX141" fmla="*/ 0 w 4333725"/>
              <a:gd name="connsiteY141" fmla="*/ 37222 h 2046045"/>
              <a:gd name="connsiteX142" fmla="*/ 0 w 4333725"/>
              <a:gd name="connsiteY142" fmla="*/ 156744 h 2046045"/>
              <a:gd name="connsiteX143" fmla="*/ 788 w 4333725"/>
              <a:gd name="connsiteY143" fmla="*/ 156975 h 2046045"/>
              <a:gd name="connsiteX144" fmla="*/ 400312 w 4333725"/>
              <a:gd name="connsiteY144" fmla="*/ 621797 h 2046045"/>
              <a:gd name="connsiteX145" fmla="*/ 21154 w 4333725"/>
              <a:gd name="connsiteY145" fmla="*/ 379275 h 2046045"/>
              <a:gd name="connsiteX146" fmla="*/ 0 w 4333725"/>
              <a:gd name="connsiteY146" fmla="*/ 346133 h 2046045"/>
              <a:gd name="connsiteX147" fmla="*/ 0 w 4333725"/>
              <a:gd name="connsiteY147" fmla="*/ 529760 h 2046045"/>
              <a:gd name="connsiteX148" fmla="*/ 85262 w 4333725"/>
              <a:gd name="connsiteY148" fmla="*/ 602963 h 2046045"/>
              <a:gd name="connsiteX149" fmla="*/ 412367 w 4333725"/>
              <a:gd name="connsiteY149" fmla="*/ 740314 h 2046045"/>
              <a:gd name="connsiteX150" fmla="*/ 412472 w 4333725"/>
              <a:gd name="connsiteY150" fmla="*/ 741349 h 2046045"/>
              <a:gd name="connsiteX151" fmla="*/ 427092 w 4333725"/>
              <a:gd name="connsiteY151" fmla="*/ 742738 h 2046045"/>
              <a:gd name="connsiteX152" fmla="*/ 513126 w 4333725"/>
              <a:gd name="connsiteY152" fmla="*/ 750908 h 2046045"/>
              <a:gd name="connsiteX153" fmla="*/ 4210283 w 4333725"/>
              <a:gd name="connsiteY153" fmla="*/ 1391030 h 2046045"/>
              <a:gd name="connsiteX154" fmla="*/ 3720448 w 4333725"/>
              <a:gd name="connsiteY154" fmla="*/ 903667 h 2046045"/>
              <a:gd name="connsiteX155" fmla="*/ 4210283 w 4333725"/>
              <a:gd name="connsiteY155" fmla="*/ 1391030 h 2046045"/>
              <a:gd name="connsiteX156" fmla="*/ 2961685 w 4333725"/>
              <a:gd name="connsiteY156" fmla="*/ 1391030 h 2046045"/>
              <a:gd name="connsiteX157" fmla="*/ 3451520 w 4333725"/>
              <a:gd name="connsiteY157" fmla="*/ 903667 h 2046045"/>
              <a:gd name="connsiteX158" fmla="*/ 2961685 w 4333725"/>
              <a:gd name="connsiteY158" fmla="*/ 1391030 h 2046045"/>
              <a:gd name="connsiteX159" fmla="*/ 2684678 w 4333725"/>
              <a:gd name="connsiteY159" fmla="*/ 1391030 h 2046045"/>
              <a:gd name="connsiteX160" fmla="*/ 2194843 w 4333725"/>
              <a:gd name="connsiteY160" fmla="*/ 903667 h 2046045"/>
              <a:gd name="connsiteX161" fmla="*/ 2684678 w 4333725"/>
              <a:gd name="connsiteY161" fmla="*/ 1391030 h 2046045"/>
              <a:gd name="connsiteX162" fmla="*/ 1436080 w 4333725"/>
              <a:gd name="connsiteY162" fmla="*/ 1391030 h 2046045"/>
              <a:gd name="connsiteX163" fmla="*/ 1925915 w 4333725"/>
              <a:gd name="connsiteY163" fmla="*/ 903667 h 2046045"/>
              <a:gd name="connsiteX164" fmla="*/ 1436080 w 4333725"/>
              <a:gd name="connsiteY164" fmla="*/ 1391030 h 2046045"/>
              <a:gd name="connsiteX165" fmla="*/ 1159073 w 4333725"/>
              <a:gd name="connsiteY165" fmla="*/ 1391030 h 2046045"/>
              <a:gd name="connsiteX166" fmla="*/ 669238 w 4333725"/>
              <a:gd name="connsiteY166" fmla="*/ 903667 h 2046045"/>
              <a:gd name="connsiteX167" fmla="*/ 1159073 w 4333725"/>
              <a:gd name="connsiteY167" fmla="*/ 1391030 h 2046045"/>
              <a:gd name="connsiteX168" fmla="*/ 0 w 4333725"/>
              <a:gd name="connsiteY168" fmla="*/ 1483650 h 2046045"/>
              <a:gd name="connsiteX169" fmla="*/ 16187 w 4333725"/>
              <a:gd name="connsiteY169" fmla="*/ 1479671 h 2046045"/>
              <a:gd name="connsiteX170" fmla="*/ 520657 w 4333725"/>
              <a:gd name="connsiteY170" fmla="*/ 888694 h 2046045"/>
              <a:gd name="connsiteX171" fmla="*/ 521113 w 4333725"/>
              <a:gd name="connsiteY171" fmla="*/ 888638 h 2046045"/>
              <a:gd name="connsiteX172" fmla="*/ 521599 w 4333725"/>
              <a:gd name="connsiteY172" fmla="*/ 882666 h 2046045"/>
              <a:gd name="connsiteX173" fmla="*/ 528331 w 4333725"/>
              <a:gd name="connsiteY173" fmla="*/ 799946 h 2046045"/>
              <a:gd name="connsiteX174" fmla="*/ 529567 w 4333725"/>
              <a:gd name="connsiteY174" fmla="*/ 784762 h 2046045"/>
              <a:gd name="connsiteX175" fmla="*/ 529031 w 4333725"/>
              <a:gd name="connsiteY175" fmla="*/ 774529 h 2046045"/>
              <a:gd name="connsiteX176" fmla="*/ 528582 w 4333725"/>
              <a:gd name="connsiteY176" fmla="*/ 774558 h 2046045"/>
              <a:gd name="connsiteX177" fmla="*/ 528559 w 4333725"/>
              <a:gd name="connsiteY177" fmla="*/ 774116 h 2046045"/>
              <a:gd name="connsiteX178" fmla="*/ 513153 w 4333725"/>
              <a:gd name="connsiteY178" fmla="*/ 775568 h 2046045"/>
              <a:gd name="connsiteX179" fmla="*/ 427087 w 4333725"/>
              <a:gd name="connsiteY179" fmla="*/ 783677 h 2046045"/>
              <a:gd name="connsiteX180" fmla="*/ 412470 w 4333725"/>
              <a:gd name="connsiteY180" fmla="*/ 785053 h 2046045"/>
              <a:gd name="connsiteX181" fmla="*/ 412364 w 4333725"/>
              <a:gd name="connsiteY181" fmla="*/ 786080 h 2046045"/>
              <a:gd name="connsiteX182" fmla="*/ 85260 w 4333725"/>
              <a:gd name="connsiteY182" fmla="*/ 922352 h 2046045"/>
              <a:gd name="connsiteX183" fmla="*/ 0 w 4333725"/>
              <a:gd name="connsiteY183" fmla="*/ 994977 h 2046045"/>
              <a:gd name="connsiteX184" fmla="*/ 0 w 4333725"/>
              <a:gd name="connsiteY184" fmla="*/ 1177163 h 2046045"/>
              <a:gd name="connsiteX185" fmla="*/ 21152 w 4333725"/>
              <a:gd name="connsiteY185" fmla="*/ 1144284 h 2046045"/>
              <a:gd name="connsiteX186" fmla="*/ 400310 w 4333725"/>
              <a:gd name="connsiteY186" fmla="*/ 903667 h 2046045"/>
              <a:gd name="connsiteX187" fmla="*/ 786 w 4333725"/>
              <a:gd name="connsiteY187" fmla="*/ 1364839 h 2046045"/>
              <a:gd name="connsiteX188" fmla="*/ 0 w 4333725"/>
              <a:gd name="connsiteY188" fmla="*/ 1365067 h 2046045"/>
              <a:gd name="connsiteX189" fmla="*/ 4333725 w 4333725"/>
              <a:gd name="connsiteY189" fmla="*/ 1520129 h 2046045"/>
              <a:gd name="connsiteX190" fmla="*/ 4333725 w 4333725"/>
              <a:gd name="connsiteY190" fmla="*/ 1438480 h 2046045"/>
              <a:gd name="connsiteX191" fmla="*/ 4331574 w 4333725"/>
              <a:gd name="connsiteY191" fmla="*/ 1412043 h 2046045"/>
              <a:gd name="connsiteX192" fmla="*/ 4331087 w 4333725"/>
              <a:gd name="connsiteY192" fmla="*/ 1406060 h 2046045"/>
              <a:gd name="connsiteX193" fmla="*/ 4330631 w 4333725"/>
              <a:gd name="connsiteY193" fmla="*/ 1406003 h 2046045"/>
              <a:gd name="connsiteX194" fmla="*/ 3708393 w 4333725"/>
              <a:gd name="connsiteY194" fmla="*/ 786080 h 2046045"/>
              <a:gd name="connsiteX195" fmla="*/ 3708287 w 4333725"/>
              <a:gd name="connsiteY195" fmla="*/ 785053 h 2046045"/>
              <a:gd name="connsiteX196" fmla="*/ 3693671 w 4333725"/>
              <a:gd name="connsiteY196" fmla="*/ 783677 h 2046045"/>
              <a:gd name="connsiteX197" fmla="*/ 3607604 w 4333725"/>
              <a:gd name="connsiteY197" fmla="*/ 775568 h 2046045"/>
              <a:gd name="connsiteX198" fmla="*/ 3592199 w 4333725"/>
              <a:gd name="connsiteY198" fmla="*/ 774116 h 2046045"/>
              <a:gd name="connsiteX199" fmla="*/ 3592176 w 4333725"/>
              <a:gd name="connsiteY199" fmla="*/ 774558 h 2046045"/>
              <a:gd name="connsiteX200" fmla="*/ 3591727 w 4333725"/>
              <a:gd name="connsiteY200" fmla="*/ 774529 h 2046045"/>
              <a:gd name="connsiteX201" fmla="*/ 3591191 w 4333725"/>
              <a:gd name="connsiteY201" fmla="*/ 784762 h 2046045"/>
              <a:gd name="connsiteX202" fmla="*/ 3592426 w 4333725"/>
              <a:gd name="connsiteY202" fmla="*/ 799946 h 2046045"/>
              <a:gd name="connsiteX203" fmla="*/ 3599158 w 4333725"/>
              <a:gd name="connsiteY203" fmla="*/ 882666 h 2046045"/>
              <a:gd name="connsiteX204" fmla="*/ 3599644 w 4333725"/>
              <a:gd name="connsiteY204" fmla="*/ 888638 h 2046045"/>
              <a:gd name="connsiteX205" fmla="*/ 3600100 w 4333725"/>
              <a:gd name="connsiteY205" fmla="*/ 888694 h 2046045"/>
              <a:gd name="connsiteX206" fmla="*/ 4222338 w 4333725"/>
              <a:gd name="connsiteY206" fmla="*/ 1508617 h 2046045"/>
              <a:gd name="connsiteX207" fmla="*/ 4222442 w 4333725"/>
              <a:gd name="connsiteY207" fmla="*/ 1509644 h 2046045"/>
              <a:gd name="connsiteX208" fmla="*/ 4237063 w 4333725"/>
              <a:gd name="connsiteY208" fmla="*/ 1511021 h 2046045"/>
              <a:gd name="connsiteX209" fmla="*/ 4323097 w 4333725"/>
              <a:gd name="connsiteY209" fmla="*/ 1519127 h 2046045"/>
              <a:gd name="connsiteX210" fmla="*/ 2833436 w 4333725"/>
              <a:gd name="connsiteY210" fmla="*/ 1520582 h 2046045"/>
              <a:gd name="connsiteX211" fmla="*/ 2848869 w 4333725"/>
              <a:gd name="connsiteY211" fmla="*/ 1519127 h 2046045"/>
              <a:gd name="connsiteX212" fmla="*/ 2934904 w 4333725"/>
              <a:gd name="connsiteY212" fmla="*/ 1511021 h 2046045"/>
              <a:gd name="connsiteX213" fmla="*/ 2949524 w 4333725"/>
              <a:gd name="connsiteY213" fmla="*/ 1509644 h 2046045"/>
              <a:gd name="connsiteX214" fmla="*/ 2949630 w 4333725"/>
              <a:gd name="connsiteY214" fmla="*/ 1508617 h 2046045"/>
              <a:gd name="connsiteX215" fmla="*/ 3571867 w 4333725"/>
              <a:gd name="connsiteY215" fmla="*/ 888694 h 2046045"/>
              <a:gd name="connsiteX216" fmla="*/ 3572323 w 4333725"/>
              <a:gd name="connsiteY216" fmla="*/ 888638 h 2046045"/>
              <a:gd name="connsiteX217" fmla="*/ 3572808 w 4333725"/>
              <a:gd name="connsiteY217" fmla="*/ 882666 h 2046045"/>
              <a:gd name="connsiteX218" fmla="*/ 3579540 w 4333725"/>
              <a:gd name="connsiteY218" fmla="*/ 799946 h 2046045"/>
              <a:gd name="connsiteX219" fmla="*/ 3580776 w 4333725"/>
              <a:gd name="connsiteY219" fmla="*/ 784762 h 2046045"/>
              <a:gd name="connsiteX220" fmla="*/ 3580241 w 4333725"/>
              <a:gd name="connsiteY220" fmla="*/ 774529 h 2046045"/>
              <a:gd name="connsiteX221" fmla="*/ 3579792 w 4333725"/>
              <a:gd name="connsiteY221" fmla="*/ 774558 h 2046045"/>
              <a:gd name="connsiteX222" fmla="*/ 3579768 w 4333725"/>
              <a:gd name="connsiteY222" fmla="*/ 774116 h 2046045"/>
              <a:gd name="connsiteX223" fmla="*/ 3564362 w 4333725"/>
              <a:gd name="connsiteY223" fmla="*/ 775568 h 2046045"/>
              <a:gd name="connsiteX224" fmla="*/ 3478297 w 4333725"/>
              <a:gd name="connsiteY224" fmla="*/ 783677 h 2046045"/>
              <a:gd name="connsiteX225" fmla="*/ 3463679 w 4333725"/>
              <a:gd name="connsiteY225" fmla="*/ 785053 h 2046045"/>
              <a:gd name="connsiteX226" fmla="*/ 3463574 w 4333725"/>
              <a:gd name="connsiteY226" fmla="*/ 786080 h 2046045"/>
              <a:gd name="connsiteX227" fmla="*/ 2841336 w 4333725"/>
              <a:gd name="connsiteY227" fmla="*/ 1406003 h 2046045"/>
              <a:gd name="connsiteX228" fmla="*/ 2840881 w 4333725"/>
              <a:gd name="connsiteY228" fmla="*/ 1406060 h 2046045"/>
              <a:gd name="connsiteX229" fmla="*/ 2840393 w 4333725"/>
              <a:gd name="connsiteY229" fmla="*/ 1412043 h 2046045"/>
              <a:gd name="connsiteX230" fmla="*/ 2833663 w 4333725"/>
              <a:gd name="connsiteY230" fmla="*/ 1494746 h 2046045"/>
              <a:gd name="connsiteX231" fmla="*/ 2832428 w 4333725"/>
              <a:gd name="connsiteY231" fmla="*/ 1509936 h 2046045"/>
              <a:gd name="connsiteX232" fmla="*/ 2832963 w 4333725"/>
              <a:gd name="connsiteY232" fmla="*/ 1520169 h 2046045"/>
              <a:gd name="connsiteX233" fmla="*/ 2833413 w 4333725"/>
              <a:gd name="connsiteY233" fmla="*/ 1520139 h 2046045"/>
              <a:gd name="connsiteX234" fmla="*/ 2812926 w 4333725"/>
              <a:gd name="connsiteY234" fmla="*/ 1520582 h 2046045"/>
              <a:gd name="connsiteX235" fmla="*/ 2812950 w 4333725"/>
              <a:gd name="connsiteY235" fmla="*/ 1520139 h 2046045"/>
              <a:gd name="connsiteX236" fmla="*/ 2813400 w 4333725"/>
              <a:gd name="connsiteY236" fmla="*/ 1520169 h 2046045"/>
              <a:gd name="connsiteX237" fmla="*/ 2813934 w 4333725"/>
              <a:gd name="connsiteY237" fmla="*/ 1509936 h 2046045"/>
              <a:gd name="connsiteX238" fmla="*/ 2812698 w 4333725"/>
              <a:gd name="connsiteY238" fmla="*/ 1494746 h 2046045"/>
              <a:gd name="connsiteX239" fmla="*/ 2805969 w 4333725"/>
              <a:gd name="connsiteY239" fmla="*/ 1412043 h 2046045"/>
              <a:gd name="connsiteX240" fmla="*/ 2805482 w 4333725"/>
              <a:gd name="connsiteY240" fmla="*/ 1406060 h 2046045"/>
              <a:gd name="connsiteX241" fmla="*/ 2805026 w 4333725"/>
              <a:gd name="connsiteY241" fmla="*/ 1406003 h 2046045"/>
              <a:gd name="connsiteX242" fmla="*/ 2182789 w 4333725"/>
              <a:gd name="connsiteY242" fmla="*/ 786080 h 2046045"/>
              <a:gd name="connsiteX243" fmla="*/ 2182683 w 4333725"/>
              <a:gd name="connsiteY243" fmla="*/ 785053 h 2046045"/>
              <a:gd name="connsiteX244" fmla="*/ 2168066 w 4333725"/>
              <a:gd name="connsiteY244" fmla="*/ 783677 h 2046045"/>
              <a:gd name="connsiteX245" fmla="*/ 2082000 w 4333725"/>
              <a:gd name="connsiteY245" fmla="*/ 775568 h 2046045"/>
              <a:gd name="connsiteX246" fmla="*/ 2066595 w 4333725"/>
              <a:gd name="connsiteY246" fmla="*/ 774116 h 2046045"/>
              <a:gd name="connsiteX247" fmla="*/ 2066571 w 4333725"/>
              <a:gd name="connsiteY247" fmla="*/ 774558 h 2046045"/>
              <a:gd name="connsiteX248" fmla="*/ 2066122 w 4333725"/>
              <a:gd name="connsiteY248" fmla="*/ 774529 h 2046045"/>
              <a:gd name="connsiteX249" fmla="*/ 2065587 w 4333725"/>
              <a:gd name="connsiteY249" fmla="*/ 784762 h 2046045"/>
              <a:gd name="connsiteX250" fmla="*/ 2066822 w 4333725"/>
              <a:gd name="connsiteY250" fmla="*/ 799946 h 2046045"/>
              <a:gd name="connsiteX251" fmla="*/ 2073555 w 4333725"/>
              <a:gd name="connsiteY251" fmla="*/ 882666 h 2046045"/>
              <a:gd name="connsiteX252" fmla="*/ 2074040 w 4333725"/>
              <a:gd name="connsiteY252" fmla="*/ 888638 h 2046045"/>
              <a:gd name="connsiteX253" fmla="*/ 2074495 w 4333725"/>
              <a:gd name="connsiteY253" fmla="*/ 888694 h 2046045"/>
              <a:gd name="connsiteX254" fmla="*/ 2696733 w 4333725"/>
              <a:gd name="connsiteY254" fmla="*/ 1508617 h 2046045"/>
              <a:gd name="connsiteX255" fmla="*/ 2696838 w 4333725"/>
              <a:gd name="connsiteY255" fmla="*/ 1509644 h 2046045"/>
              <a:gd name="connsiteX256" fmla="*/ 2711458 w 4333725"/>
              <a:gd name="connsiteY256" fmla="*/ 1511021 h 2046045"/>
              <a:gd name="connsiteX257" fmla="*/ 2797492 w 4333725"/>
              <a:gd name="connsiteY257" fmla="*/ 1519127 h 2046045"/>
              <a:gd name="connsiteX258" fmla="*/ 1307832 w 4333725"/>
              <a:gd name="connsiteY258" fmla="*/ 1520582 h 2046045"/>
              <a:gd name="connsiteX259" fmla="*/ 1323265 w 4333725"/>
              <a:gd name="connsiteY259" fmla="*/ 1519127 h 2046045"/>
              <a:gd name="connsiteX260" fmla="*/ 1409300 w 4333725"/>
              <a:gd name="connsiteY260" fmla="*/ 1511021 h 2046045"/>
              <a:gd name="connsiteX261" fmla="*/ 1423920 w 4333725"/>
              <a:gd name="connsiteY261" fmla="*/ 1509644 h 2046045"/>
              <a:gd name="connsiteX262" fmla="*/ 1424025 w 4333725"/>
              <a:gd name="connsiteY262" fmla="*/ 1508617 h 2046045"/>
              <a:gd name="connsiteX263" fmla="*/ 2046262 w 4333725"/>
              <a:gd name="connsiteY263" fmla="*/ 888694 h 2046045"/>
              <a:gd name="connsiteX264" fmla="*/ 2046718 w 4333725"/>
              <a:gd name="connsiteY264" fmla="*/ 888638 h 2046045"/>
              <a:gd name="connsiteX265" fmla="*/ 2047203 w 4333725"/>
              <a:gd name="connsiteY265" fmla="*/ 882666 h 2046045"/>
              <a:gd name="connsiteX266" fmla="*/ 2053936 w 4333725"/>
              <a:gd name="connsiteY266" fmla="*/ 799946 h 2046045"/>
              <a:gd name="connsiteX267" fmla="*/ 2055172 w 4333725"/>
              <a:gd name="connsiteY267" fmla="*/ 784762 h 2046045"/>
              <a:gd name="connsiteX268" fmla="*/ 2054636 w 4333725"/>
              <a:gd name="connsiteY268" fmla="*/ 774529 h 2046045"/>
              <a:gd name="connsiteX269" fmla="*/ 2054187 w 4333725"/>
              <a:gd name="connsiteY269" fmla="*/ 774558 h 2046045"/>
              <a:gd name="connsiteX270" fmla="*/ 2054164 w 4333725"/>
              <a:gd name="connsiteY270" fmla="*/ 774116 h 2046045"/>
              <a:gd name="connsiteX271" fmla="*/ 2038757 w 4333725"/>
              <a:gd name="connsiteY271" fmla="*/ 775568 h 2046045"/>
              <a:gd name="connsiteX272" fmla="*/ 1952692 w 4333725"/>
              <a:gd name="connsiteY272" fmla="*/ 783677 h 2046045"/>
              <a:gd name="connsiteX273" fmla="*/ 1938075 w 4333725"/>
              <a:gd name="connsiteY273" fmla="*/ 785053 h 2046045"/>
              <a:gd name="connsiteX274" fmla="*/ 1937969 w 4333725"/>
              <a:gd name="connsiteY274" fmla="*/ 786080 h 2046045"/>
              <a:gd name="connsiteX275" fmla="*/ 1315731 w 4333725"/>
              <a:gd name="connsiteY275" fmla="*/ 1406003 h 2046045"/>
              <a:gd name="connsiteX276" fmla="*/ 1315276 w 4333725"/>
              <a:gd name="connsiteY276" fmla="*/ 1406060 h 2046045"/>
              <a:gd name="connsiteX277" fmla="*/ 1314788 w 4333725"/>
              <a:gd name="connsiteY277" fmla="*/ 1412043 h 2046045"/>
              <a:gd name="connsiteX278" fmla="*/ 1308059 w 4333725"/>
              <a:gd name="connsiteY278" fmla="*/ 1494746 h 2046045"/>
              <a:gd name="connsiteX279" fmla="*/ 1306824 w 4333725"/>
              <a:gd name="connsiteY279" fmla="*/ 1509936 h 2046045"/>
              <a:gd name="connsiteX280" fmla="*/ 1307358 w 4333725"/>
              <a:gd name="connsiteY280" fmla="*/ 1520169 h 2046045"/>
              <a:gd name="connsiteX281" fmla="*/ 1307808 w 4333725"/>
              <a:gd name="connsiteY281" fmla="*/ 1520139 h 2046045"/>
              <a:gd name="connsiteX282" fmla="*/ 1287322 w 4333725"/>
              <a:gd name="connsiteY282" fmla="*/ 1520582 h 2046045"/>
              <a:gd name="connsiteX283" fmla="*/ 1287345 w 4333725"/>
              <a:gd name="connsiteY283" fmla="*/ 1520139 h 2046045"/>
              <a:gd name="connsiteX284" fmla="*/ 1287795 w 4333725"/>
              <a:gd name="connsiteY284" fmla="*/ 1520169 h 2046045"/>
              <a:gd name="connsiteX285" fmla="*/ 1288330 w 4333725"/>
              <a:gd name="connsiteY285" fmla="*/ 1509936 h 2046045"/>
              <a:gd name="connsiteX286" fmla="*/ 1287094 w 4333725"/>
              <a:gd name="connsiteY286" fmla="*/ 1494746 h 2046045"/>
              <a:gd name="connsiteX287" fmla="*/ 1280364 w 4333725"/>
              <a:gd name="connsiteY287" fmla="*/ 1412043 h 2046045"/>
              <a:gd name="connsiteX288" fmla="*/ 1279877 w 4333725"/>
              <a:gd name="connsiteY288" fmla="*/ 1406060 h 2046045"/>
              <a:gd name="connsiteX289" fmla="*/ 1279421 w 4333725"/>
              <a:gd name="connsiteY289" fmla="*/ 1406003 h 2046045"/>
              <a:gd name="connsiteX290" fmla="*/ 657184 w 4333725"/>
              <a:gd name="connsiteY290" fmla="*/ 786080 h 2046045"/>
              <a:gd name="connsiteX291" fmla="*/ 657078 w 4333725"/>
              <a:gd name="connsiteY291" fmla="*/ 785053 h 2046045"/>
              <a:gd name="connsiteX292" fmla="*/ 642461 w 4333725"/>
              <a:gd name="connsiteY292" fmla="*/ 783677 h 2046045"/>
              <a:gd name="connsiteX293" fmla="*/ 556395 w 4333725"/>
              <a:gd name="connsiteY293" fmla="*/ 775568 h 2046045"/>
              <a:gd name="connsiteX294" fmla="*/ 540990 w 4333725"/>
              <a:gd name="connsiteY294" fmla="*/ 774116 h 2046045"/>
              <a:gd name="connsiteX295" fmla="*/ 540966 w 4333725"/>
              <a:gd name="connsiteY295" fmla="*/ 774558 h 2046045"/>
              <a:gd name="connsiteX296" fmla="*/ 540517 w 4333725"/>
              <a:gd name="connsiteY296" fmla="*/ 774529 h 2046045"/>
              <a:gd name="connsiteX297" fmla="*/ 539982 w 4333725"/>
              <a:gd name="connsiteY297" fmla="*/ 784762 h 2046045"/>
              <a:gd name="connsiteX298" fmla="*/ 541217 w 4333725"/>
              <a:gd name="connsiteY298" fmla="*/ 799946 h 2046045"/>
              <a:gd name="connsiteX299" fmla="*/ 547949 w 4333725"/>
              <a:gd name="connsiteY299" fmla="*/ 882666 h 2046045"/>
              <a:gd name="connsiteX300" fmla="*/ 548435 w 4333725"/>
              <a:gd name="connsiteY300" fmla="*/ 888638 h 2046045"/>
              <a:gd name="connsiteX301" fmla="*/ 548890 w 4333725"/>
              <a:gd name="connsiteY301" fmla="*/ 888694 h 2046045"/>
              <a:gd name="connsiteX302" fmla="*/ 1171128 w 4333725"/>
              <a:gd name="connsiteY302" fmla="*/ 1508617 h 2046045"/>
              <a:gd name="connsiteX303" fmla="*/ 1171233 w 4333725"/>
              <a:gd name="connsiteY303" fmla="*/ 1509644 h 2046045"/>
              <a:gd name="connsiteX304" fmla="*/ 1185854 w 4333725"/>
              <a:gd name="connsiteY304" fmla="*/ 1511021 h 2046045"/>
              <a:gd name="connsiteX305" fmla="*/ 1271888 w 4333725"/>
              <a:gd name="connsiteY305" fmla="*/ 1519127 h 2046045"/>
              <a:gd name="connsiteX306" fmla="*/ 3628493 w 4333725"/>
              <a:gd name="connsiteY306" fmla="*/ 2046045 h 2046045"/>
              <a:gd name="connsiteX307" fmla="*/ 3752503 w 4333725"/>
              <a:gd name="connsiteY307" fmla="*/ 2046045 h 2046045"/>
              <a:gd name="connsiteX308" fmla="*/ 4210283 w 4333725"/>
              <a:gd name="connsiteY308" fmla="*/ 1660395 h 2046045"/>
              <a:gd name="connsiteX309" fmla="*/ 3958008 w 4333725"/>
              <a:gd name="connsiteY309" fmla="*/ 2046045 h 2046045"/>
              <a:gd name="connsiteX310" fmla="*/ 4133131 w 4333725"/>
              <a:gd name="connsiteY310" fmla="*/ 2046045 h 2046045"/>
              <a:gd name="connsiteX311" fmla="*/ 4330630 w 4333725"/>
              <a:gd name="connsiteY311" fmla="*/ 1645303 h 2046045"/>
              <a:gd name="connsiteX312" fmla="*/ 4331086 w 4333725"/>
              <a:gd name="connsiteY312" fmla="*/ 1645246 h 2046045"/>
              <a:gd name="connsiteX313" fmla="*/ 4331571 w 4333725"/>
              <a:gd name="connsiteY313" fmla="*/ 1639227 h 2046045"/>
              <a:gd name="connsiteX314" fmla="*/ 4333725 w 4333725"/>
              <a:gd name="connsiteY314" fmla="*/ 1612550 h 2046045"/>
              <a:gd name="connsiteX315" fmla="*/ 4333725 w 4333725"/>
              <a:gd name="connsiteY315" fmla="*/ 1530274 h 2046045"/>
              <a:gd name="connsiteX316" fmla="*/ 4323125 w 4333725"/>
              <a:gd name="connsiteY316" fmla="*/ 1531281 h 2046045"/>
              <a:gd name="connsiteX317" fmla="*/ 4237059 w 4333725"/>
              <a:gd name="connsiteY317" fmla="*/ 1539454 h 2046045"/>
              <a:gd name="connsiteX318" fmla="*/ 4222442 w 4333725"/>
              <a:gd name="connsiteY318" fmla="*/ 1540842 h 2046045"/>
              <a:gd name="connsiteX319" fmla="*/ 4222337 w 4333725"/>
              <a:gd name="connsiteY319" fmla="*/ 1541877 h 2046045"/>
              <a:gd name="connsiteX320" fmla="*/ 3628493 w 4333725"/>
              <a:gd name="connsiteY320" fmla="*/ 2046045 h 2046045"/>
              <a:gd name="connsiteX321" fmla="*/ 3038837 w 4333725"/>
              <a:gd name="connsiteY321" fmla="*/ 2046045 h 2046045"/>
              <a:gd name="connsiteX322" fmla="*/ 3213960 w 4333725"/>
              <a:gd name="connsiteY322" fmla="*/ 2046045 h 2046045"/>
              <a:gd name="connsiteX323" fmla="*/ 2961687 w 4333725"/>
              <a:gd name="connsiteY323" fmla="*/ 1660395 h 2046045"/>
              <a:gd name="connsiteX324" fmla="*/ 3419466 w 4333725"/>
              <a:gd name="connsiteY324" fmla="*/ 2046045 h 2046045"/>
              <a:gd name="connsiteX325" fmla="*/ 3543475 w 4333725"/>
              <a:gd name="connsiteY325" fmla="*/ 2046045 h 2046045"/>
              <a:gd name="connsiteX326" fmla="*/ 2949633 w 4333725"/>
              <a:gd name="connsiteY326" fmla="*/ 1541877 h 2046045"/>
              <a:gd name="connsiteX327" fmla="*/ 2949526 w 4333725"/>
              <a:gd name="connsiteY327" fmla="*/ 1540842 h 2046045"/>
              <a:gd name="connsiteX328" fmla="*/ 2934910 w 4333725"/>
              <a:gd name="connsiteY328" fmla="*/ 1539454 h 2046045"/>
              <a:gd name="connsiteX329" fmla="*/ 2848843 w 4333725"/>
              <a:gd name="connsiteY329" fmla="*/ 1531281 h 2046045"/>
              <a:gd name="connsiteX330" fmla="*/ 2833438 w 4333725"/>
              <a:gd name="connsiteY330" fmla="*/ 1529818 h 2046045"/>
              <a:gd name="connsiteX331" fmla="*/ 2833415 w 4333725"/>
              <a:gd name="connsiteY331" fmla="*/ 1530264 h 2046045"/>
              <a:gd name="connsiteX332" fmla="*/ 2832966 w 4333725"/>
              <a:gd name="connsiteY332" fmla="*/ 1530234 h 2046045"/>
              <a:gd name="connsiteX333" fmla="*/ 2832430 w 4333725"/>
              <a:gd name="connsiteY333" fmla="*/ 1540548 h 2046045"/>
              <a:gd name="connsiteX334" fmla="*/ 2833665 w 4333725"/>
              <a:gd name="connsiteY334" fmla="*/ 1555853 h 2046045"/>
              <a:gd name="connsiteX335" fmla="*/ 2840398 w 4333725"/>
              <a:gd name="connsiteY335" fmla="*/ 1639227 h 2046045"/>
              <a:gd name="connsiteX336" fmla="*/ 2840883 w 4333725"/>
              <a:gd name="connsiteY336" fmla="*/ 1645246 h 2046045"/>
              <a:gd name="connsiteX337" fmla="*/ 2841339 w 4333725"/>
              <a:gd name="connsiteY337" fmla="*/ 1645303 h 2046045"/>
              <a:gd name="connsiteX338" fmla="*/ 3038837 w 4333725"/>
              <a:gd name="connsiteY338" fmla="*/ 2046045 h 2046045"/>
              <a:gd name="connsiteX339" fmla="*/ 2102888 w 4333725"/>
              <a:gd name="connsiteY339" fmla="*/ 2046045 h 2046045"/>
              <a:gd name="connsiteX340" fmla="*/ 2226899 w 4333725"/>
              <a:gd name="connsiteY340" fmla="*/ 2046045 h 2046045"/>
              <a:gd name="connsiteX341" fmla="*/ 2684678 w 4333725"/>
              <a:gd name="connsiteY341" fmla="*/ 1660395 h 2046045"/>
              <a:gd name="connsiteX342" fmla="*/ 2432403 w 4333725"/>
              <a:gd name="connsiteY342" fmla="*/ 2046045 h 2046045"/>
              <a:gd name="connsiteX343" fmla="*/ 2607526 w 4333725"/>
              <a:gd name="connsiteY343" fmla="*/ 2046045 h 2046045"/>
              <a:gd name="connsiteX344" fmla="*/ 2805025 w 4333725"/>
              <a:gd name="connsiteY344" fmla="*/ 1645303 h 2046045"/>
              <a:gd name="connsiteX345" fmla="*/ 2805481 w 4333725"/>
              <a:gd name="connsiteY345" fmla="*/ 1645246 h 2046045"/>
              <a:gd name="connsiteX346" fmla="*/ 2805966 w 4333725"/>
              <a:gd name="connsiteY346" fmla="*/ 1639227 h 2046045"/>
              <a:gd name="connsiteX347" fmla="*/ 2812698 w 4333725"/>
              <a:gd name="connsiteY347" fmla="*/ 1555853 h 2046045"/>
              <a:gd name="connsiteX348" fmla="*/ 2813934 w 4333725"/>
              <a:gd name="connsiteY348" fmla="*/ 1540548 h 2046045"/>
              <a:gd name="connsiteX349" fmla="*/ 2813399 w 4333725"/>
              <a:gd name="connsiteY349" fmla="*/ 1530234 h 2046045"/>
              <a:gd name="connsiteX350" fmla="*/ 2812950 w 4333725"/>
              <a:gd name="connsiteY350" fmla="*/ 1530264 h 2046045"/>
              <a:gd name="connsiteX351" fmla="*/ 2812926 w 4333725"/>
              <a:gd name="connsiteY351" fmla="*/ 1529818 h 2046045"/>
              <a:gd name="connsiteX352" fmla="*/ 2797520 w 4333725"/>
              <a:gd name="connsiteY352" fmla="*/ 1531281 h 2046045"/>
              <a:gd name="connsiteX353" fmla="*/ 2711455 w 4333725"/>
              <a:gd name="connsiteY353" fmla="*/ 1539454 h 2046045"/>
              <a:gd name="connsiteX354" fmla="*/ 2696838 w 4333725"/>
              <a:gd name="connsiteY354" fmla="*/ 1540842 h 2046045"/>
              <a:gd name="connsiteX355" fmla="*/ 2696732 w 4333725"/>
              <a:gd name="connsiteY355" fmla="*/ 1541877 h 2046045"/>
              <a:gd name="connsiteX356" fmla="*/ 2102888 w 4333725"/>
              <a:gd name="connsiteY356" fmla="*/ 2046045 h 2046045"/>
              <a:gd name="connsiteX357" fmla="*/ 1513234 w 4333725"/>
              <a:gd name="connsiteY357" fmla="*/ 2046045 h 2046045"/>
              <a:gd name="connsiteX358" fmla="*/ 1688357 w 4333725"/>
              <a:gd name="connsiteY358" fmla="*/ 2046045 h 2046045"/>
              <a:gd name="connsiteX359" fmla="*/ 1436082 w 4333725"/>
              <a:gd name="connsiteY359" fmla="*/ 1660395 h 2046045"/>
              <a:gd name="connsiteX360" fmla="*/ 1893861 w 4333725"/>
              <a:gd name="connsiteY360" fmla="*/ 2046045 h 2046045"/>
              <a:gd name="connsiteX361" fmla="*/ 2017871 w 4333725"/>
              <a:gd name="connsiteY361" fmla="*/ 2046045 h 2046045"/>
              <a:gd name="connsiteX362" fmla="*/ 1424028 w 4333725"/>
              <a:gd name="connsiteY362" fmla="*/ 1541877 h 2046045"/>
              <a:gd name="connsiteX363" fmla="*/ 1423921 w 4333725"/>
              <a:gd name="connsiteY363" fmla="*/ 1540842 h 2046045"/>
              <a:gd name="connsiteX364" fmla="*/ 1409305 w 4333725"/>
              <a:gd name="connsiteY364" fmla="*/ 1539454 h 2046045"/>
              <a:gd name="connsiteX365" fmla="*/ 1323239 w 4333725"/>
              <a:gd name="connsiteY365" fmla="*/ 1531281 h 2046045"/>
              <a:gd name="connsiteX366" fmla="*/ 1307833 w 4333725"/>
              <a:gd name="connsiteY366" fmla="*/ 1529818 h 2046045"/>
              <a:gd name="connsiteX367" fmla="*/ 1307810 w 4333725"/>
              <a:gd name="connsiteY367" fmla="*/ 1530264 h 2046045"/>
              <a:gd name="connsiteX368" fmla="*/ 1307361 w 4333725"/>
              <a:gd name="connsiteY368" fmla="*/ 1530234 h 2046045"/>
              <a:gd name="connsiteX369" fmla="*/ 1306825 w 4333725"/>
              <a:gd name="connsiteY369" fmla="*/ 1540548 h 2046045"/>
              <a:gd name="connsiteX370" fmla="*/ 1308061 w 4333725"/>
              <a:gd name="connsiteY370" fmla="*/ 1555853 h 2046045"/>
              <a:gd name="connsiteX371" fmla="*/ 1314794 w 4333725"/>
              <a:gd name="connsiteY371" fmla="*/ 1639227 h 2046045"/>
              <a:gd name="connsiteX372" fmla="*/ 1315279 w 4333725"/>
              <a:gd name="connsiteY372" fmla="*/ 1645246 h 2046045"/>
              <a:gd name="connsiteX373" fmla="*/ 1315734 w 4333725"/>
              <a:gd name="connsiteY373" fmla="*/ 1645303 h 2046045"/>
              <a:gd name="connsiteX374" fmla="*/ 1513234 w 4333725"/>
              <a:gd name="connsiteY374" fmla="*/ 2046045 h 2046045"/>
              <a:gd name="connsiteX375" fmla="*/ 577284 w 4333725"/>
              <a:gd name="connsiteY375" fmla="*/ 2046045 h 2046045"/>
              <a:gd name="connsiteX376" fmla="*/ 701294 w 4333725"/>
              <a:gd name="connsiteY376" fmla="*/ 2046045 h 2046045"/>
              <a:gd name="connsiteX377" fmla="*/ 1159073 w 4333725"/>
              <a:gd name="connsiteY377" fmla="*/ 1660395 h 2046045"/>
              <a:gd name="connsiteX378" fmla="*/ 906798 w 4333725"/>
              <a:gd name="connsiteY378" fmla="*/ 2046045 h 2046045"/>
              <a:gd name="connsiteX379" fmla="*/ 1081922 w 4333725"/>
              <a:gd name="connsiteY379" fmla="*/ 2046045 h 2046045"/>
              <a:gd name="connsiteX380" fmla="*/ 1279420 w 4333725"/>
              <a:gd name="connsiteY380" fmla="*/ 1645303 h 2046045"/>
              <a:gd name="connsiteX381" fmla="*/ 1279876 w 4333725"/>
              <a:gd name="connsiteY381" fmla="*/ 1645246 h 2046045"/>
              <a:gd name="connsiteX382" fmla="*/ 1280361 w 4333725"/>
              <a:gd name="connsiteY382" fmla="*/ 1639227 h 2046045"/>
              <a:gd name="connsiteX383" fmla="*/ 1287094 w 4333725"/>
              <a:gd name="connsiteY383" fmla="*/ 1555853 h 2046045"/>
              <a:gd name="connsiteX384" fmla="*/ 1288330 w 4333725"/>
              <a:gd name="connsiteY384" fmla="*/ 1540548 h 2046045"/>
              <a:gd name="connsiteX385" fmla="*/ 1287794 w 4333725"/>
              <a:gd name="connsiteY385" fmla="*/ 1530234 h 2046045"/>
              <a:gd name="connsiteX386" fmla="*/ 1287345 w 4333725"/>
              <a:gd name="connsiteY386" fmla="*/ 1530264 h 2046045"/>
              <a:gd name="connsiteX387" fmla="*/ 1287322 w 4333725"/>
              <a:gd name="connsiteY387" fmla="*/ 1529818 h 2046045"/>
              <a:gd name="connsiteX388" fmla="*/ 1271916 w 4333725"/>
              <a:gd name="connsiteY388" fmla="*/ 1531281 h 2046045"/>
              <a:gd name="connsiteX389" fmla="*/ 1185850 w 4333725"/>
              <a:gd name="connsiteY389" fmla="*/ 1539454 h 2046045"/>
              <a:gd name="connsiteX390" fmla="*/ 1171233 w 4333725"/>
              <a:gd name="connsiteY390" fmla="*/ 1540842 h 2046045"/>
              <a:gd name="connsiteX391" fmla="*/ 1171127 w 4333725"/>
              <a:gd name="connsiteY391" fmla="*/ 1541877 h 2046045"/>
              <a:gd name="connsiteX392" fmla="*/ 577284 w 4333725"/>
              <a:gd name="connsiteY392" fmla="*/ 2046045 h 2046045"/>
              <a:gd name="connsiteX393" fmla="*/ 368256 w 4333725"/>
              <a:gd name="connsiteY393" fmla="*/ 2046045 h 2046045"/>
              <a:gd name="connsiteX394" fmla="*/ 492267 w 4333725"/>
              <a:gd name="connsiteY394" fmla="*/ 2046045 h 2046045"/>
              <a:gd name="connsiteX395" fmla="*/ 1269 w 4333725"/>
              <a:gd name="connsiteY395" fmla="*/ 1566245 h 2046045"/>
              <a:gd name="connsiteX396" fmla="*/ 0 w 4333725"/>
              <a:gd name="connsiteY396" fmla="*/ 1565944 h 2046045"/>
              <a:gd name="connsiteX397" fmla="*/ 0 w 4333725"/>
              <a:gd name="connsiteY397" fmla="*/ 1687231 h 2046045"/>
              <a:gd name="connsiteX398" fmla="*/ 60437 w 4333725"/>
              <a:gd name="connsiteY398" fmla="*/ 1712570 h 2046045"/>
              <a:gd name="connsiteX399" fmla="*/ 368256 w 4333725"/>
              <a:gd name="connsiteY399" fmla="*/ 2046045 h 2046045"/>
              <a:gd name="connsiteX400" fmla="*/ 0 w 4333725"/>
              <a:gd name="connsiteY400" fmla="*/ 2046045 h 2046045"/>
              <a:gd name="connsiteX401" fmla="*/ 162751 w 4333725"/>
              <a:gd name="connsiteY401" fmla="*/ 2046045 h 2046045"/>
              <a:gd name="connsiteX402" fmla="*/ 73279 w 4333725"/>
              <a:gd name="connsiteY402" fmla="*/ 1969811 h 2046045"/>
              <a:gd name="connsiteX403" fmla="*/ 0 w 4333725"/>
              <a:gd name="connsiteY403" fmla="*/ 187868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</a:cxnLst>
            <a:rect l="l" t="t" r="r" b="b"/>
            <a:pathLst>
              <a:path w="4333725" h="2046045">
                <a:moveTo>
                  <a:pt x="3720448" y="621797"/>
                </a:moveTo>
                <a:cubicBezTo>
                  <a:pt x="3768479" y="377554"/>
                  <a:pt x="3962178" y="183898"/>
                  <a:pt x="4210283" y="130576"/>
                </a:cubicBezTo>
                <a:cubicBezTo>
                  <a:pt x="4162250" y="374818"/>
                  <a:pt x="3968553" y="568475"/>
                  <a:pt x="3720448" y="621797"/>
                </a:cubicBezTo>
                <a:close/>
                <a:moveTo>
                  <a:pt x="3451522" y="621797"/>
                </a:moveTo>
                <a:cubicBezTo>
                  <a:pt x="3203416" y="568475"/>
                  <a:pt x="3009719" y="374818"/>
                  <a:pt x="2961687" y="130576"/>
                </a:cubicBezTo>
                <a:cubicBezTo>
                  <a:pt x="3209791" y="183898"/>
                  <a:pt x="3403490" y="377554"/>
                  <a:pt x="3451522" y="621797"/>
                </a:cubicBezTo>
                <a:close/>
                <a:moveTo>
                  <a:pt x="2194843" y="621797"/>
                </a:moveTo>
                <a:cubicBezTo>
                  <a:pt x="2242875" y="377554"/>
                  <a:pt x="2436573" y="183898"/>
                  <a:pt x="2684678" y="130576"/>
                </a:cubicBezTo>
                <a:cubicBezTo>
                  <a:pt x="2636646" y="374818"/>
                  <a:pt x="2442948" y="568475"/>
                  <a:pt x="2194843" y="621797"/>
                </a:cubicBezTo>
                <a:close/>
                <a:moveTo>
                  <a:pt x="1925917" y="621797"/>
                </a:moveTo>
                <a:cubicBezTo>
                  <a:pt x="1677812" y="568475"/>
                  <a:pt x="1484114" y="374818"/>
                  <a:pt x="1436082" y="130576"/>
                </a:cubicBezTo>
                <a:cubicBezTo>
                  <a:pt x="1684187" y="183898"/>
                  <a:pt x="1877885" y="377554"/>
                  <a:pt x="1925917" y="621797"/>
                </a:cubicBezTo>
                <a:close/>
                <a:moveTo>
                  <a:pt x="669238" y="621797"/>
                </a:moveTo>
                <a:cubicBezTo>
                  <a:pt x="717270" y="377554"/>
                  <a:pt x="910968" y="183898"/>
                  <a:pt x="1159073" y="130576"/>
                </a:cubicBezTo>
                <a:cubicBezTo>
                  <a:pt x="1111041" y="374818"/>
                  <a:pt x="917343" y="568475"/>
                  <a:pt x="669238" y="621797"/>
                </a:cubicBezTo>
                <a:close/>
                <a:moveTo>
                  <a:pt x="3592199" y="752374"/>
                </a:moveTo>
                <a:lnTo>
                  <a:pt x="3607632" y="750908"/>
                </a:lnTo>
                <a:cubicBezTo>
                  <a:pt x="3636820" y="750433"/>
                  <a:pt x="3665563" y="747745"/>
                  <a:pt x="3693667" y="742738"/>
                </a:cubicBezTo>
                <a:cubicBezTo>
                  <a:pt x="3698695" y="743115"/>
                  <a:pt x="3703500" y="742261"/>
                  <a:pt x="3708287" y="741349"/>
                </a:cubicBezTo>
                <a:lnTo>
                  <a:pt x="3708392" y="740314"/>
                </a:lnTo>
                <a:cubicBezTo>
                  <a:pt x="4031925" y="686761"/>
                  <a:pt x="4285303" y="433619"/>
                  <a:pt x="4330630" y="115484"/>
                </a:cubicBezTo>
                <a:cubicBezTo>
                  <a:pt x="4330781" y="115436"/>
                  <a:pt x="4330933" y="115432"/>
                  <a:pt x="4331086" y="115427"/>
                </a:cubicBezTo>
                <a:lnTo>
                  <a:pt x="4331571" y="109409"/>
                </a:lnTo>
                <a:lnTo>
                  <a:pt x="4333725" y="82732"/>
                </a:lnTo>
                <a:lnTo>
                  <a:pt x="4333725" y="456"/>
                </a:lnTo>
                <a:lnTo>
                  <a:pt x="4323125" y="1463"/>
                </a:lnTo>
                <a:cubicBezTo>
                  <a:pt x="4293927" y="1938"/>
                  <a:pt x="4265173" y="4626"/>
                  <a:pt x="4237059" y="9636"/>
                </a:cubicBezTo>
                <a:cubicBezTo>
                  <a:pt x="4232032" y="9258"/>
                  <a:pt x="4227229" y="10113"/>
                  <a:pt x="4222442" y="11023"/>
                </a:cubicBezTo>
                <a:lnTo>
                  <a:pt x="4222337" y="12058"/>
                </a:lnTo>
                <a:cubicBezTo>
                  <a:pt x="3898806" y="65610"/>
                  <a:pt x="3645427" y="318752"/>
                  <a:pt x="3600099" y="636888"/>
                </a:cubicBezTo>
                <a:cubicBezTo>
                  <a:pt x="3599948" y="636936"/>
                  <a:pt x="3599795" y="636940"/>
                  <a:pt x="3599643" y="636945"/>
                </a:cubicBezTo>
                <a:lnTo>
                  <a:pt x="3599156" y="642976"/>
                </a:lnTo>
                <a:cubicBezTo>
                  <a:pt x="3594597" y="670244"/>
                  <a:pt x="3592388" y="698089"/>
                  <a:pt x="3592426" y="726334"/>
                </a:cubicBezTo>
                <a:cubicBezTo>
                  <a:pt x="3591243" y="731409"/>
                  <a:pt x="3591191" y="736520"/>
                  <a:pt x="3591191" y="741643"/>
                </a:cubicBezTo>
                <a:cubicBezTo>
                  <a:pt x="3591191" y="745089"/>
                  <a:pt x="3591216" y="748529"/>
                  <a:pt x="3591726" y="751957"/>
                </a:cubicBezTo>
                <a:lnTo>
                  <a:pt x="3592176" y="751927"/>
                </a:lnTo>
                <a:close/>
                <a:moveTo>
                  <a:pt x="3579770" y="752374"/>
                </a:moveTo>
                <a:lnTo>
                  <a:pt x="3579793" y="751927"/>
                </a:lnTo>
                <a:lnTo>
                  <a:pt x="3580243" y="751957"/>
                </a:lnTo>
                <a:cubicBezTo>
                  <a:pt x="3580754" y="748529"/>
                  <a:pt x="3580778" y="745089"/>
                  <a:pt x="3580778" y="741643"/>
                </a:cubicBezTo>
                <a:cubicBezTo>
                  <a:pt x="3580778" y="736520"/>
                  <a:pt x="3580725" y="731409"/>
                  <a:pt x="3579542" y="726334"/>
                </a:cubicBezTo>
                <a:cubicBezTo>
                  <a:pt x="3579580" y="698089"/>
                  <a:pt x="3577372" y="670244"/>
                  <a:pt x="3572813" y="642976"/>
                </a:cubicBezTo>
                <a:lnTo>
                  <a:pt x="3572326" y="636945"/>
                </a:lnTo>
                <a:cubicBezTo>
                  <a:pt x="3572173" y="636940"/>
                  <a:pt x="3572021" y="636936"/>
                  <a:pt x="3571870" y="636888"/>
                </a:cubicBezTo>
                <a:cubicBezTo>
                  <a:pt x="3526542" y="318752"/>
                  <a:pt x="3273163" y="65610"/>
                  <a:pt x="2949633" y="12058"/>
                </a:cubicBezTo>
                <a:lnTo>
                  <a:pt x="2949526" y="11023"/>
                </a:lnTo>
                <a:cubicBezTo>
                  <a:pt x="2944741" y="10113"/>
                  <a:pt x="2939937" y="9258"/>
                  <a:pt x="2934910" y="9636"/>
                </a:cubicBezTo>
                <a:cubicBezTo>
                  <a:pt x="2906795" y="4626"/>
                  <a:pt x="2878042" y="1938"/>
                  <a:pt x="2848843" y="1463"/>
                </a:cubicBezTo>
                <a:lnTo>
                  <a:pt x="2833438" y="0"/>
                </a:lnTo>
                <a:lnTo>
                  <a:pt x="2833415" y="445"/>
                </a:lnTo>
                <a:lnTo>
                  <a:pt x="2832966" y="415"/>
                </a:lnTo>
                <a:lnTo>
                  <a:pt x="2832430" y="10729"/>
                </a:lnTo>
                <a:cubicBezTo>
                  <a:pt x="2832430" y="15851"/>
                  <a:pt x="2832483" y="20960"/>
                  <a:pt x="2833665" y="26034"/>
                </a:cubicBezTo>
                <a:cubicBezTo>
                  <a:pt x="2833628" y="54285"/>
                  <a:pt x="2835837" y="82136"/>
                  <a:pt x="2840398" y="109409"/>
                </a:cubicBezTo>
                <a:lnTo>
                  <a:pt x="2840883" y="115427"/>
                </a:lnTo>
                <a:cubicBezTo>
                  <a:pt x="2841036" y="115432"/>
                  <a:pt x="2841188" y="115436"/>
                  <a:pt x="2841339" y="115484"/>
                </a:cubicBezTo>
                <a:cubicBezTo>
                  <a:pt x="2886666" y="433619"/>
                  <a:pt x="3140045" y="686761"/>
                  <a:pt x="3463577" y="740314"/>
                </a:cubicBezTo>
                <a:lnTo>
                  <a:pt x="3463681" y="741349"/>
                </a:lnTo>
                <a:cubicBezTo>
                  <a:pt x="3468469" y="742261"/>
                  <a:pt x="3473274" y="743115"/>
                  <a:pt x="3478302" y="742738"/>
                </a:cubicBezTo>
                <a:cubicBezTo>
                  <a:pt x="3506406" y="747745"/>
                  <a:pt x="3535148" y="750433"/>
                  <a:pt x="3564336" y="750908"/>
                </a:cubicBezTo>
                <a:close/>
                <a:moveTo>
                  <a:pt x="2066595" y="752374"/>
                </a:moveTo>
                <a:lnTo>
                  <a:pt x="2082028" y="750908"/>
                </a:lnTo>
                <a:cubicBezTo>
                  <a:pt x="2111216" y="750433"/>
                  <a:pt x="2139959" y="747745"/>
                  <a:pt x="2168063" y="742738"/>
                </a:cubicBezTo>
                <a:cubicBezTo>
                  <a:pt x="2173090" y="743115"/>
                  <a:pt x="2177895" y="742261"/>
                  <a:pt x="2182683" y="741349"/>
                </a:cubicBezTo>
                <a:lnTo>
                  <a:pt x="2182788" y="740314"/>
                </a:lnTo>
                <a:cubicBezTo>
                  <a:pt x="2506320" y="686761"/>
                  <a:pt x="2759698" y="433619"/>
                  <a:pt x="2805025" y="115484"/>
                </a:cubicBezTo>
                <a:cubicBezTo>
                  <a:pt x="2805177" y="115436"/>
                  <a:pt x="2805328" y="115432"/>
                  <a:pt x="2805481" y="115427"/>
                </a:cubicBezTo>
                <a:lnTo>
                  <a:pt x="2805966" y="109409"/>
                </a:lnTo>
                <a:cubicBezTo>
                  <a:pt x="2810527" y="82136"/>
                  <a:pt x="2812736" y="54285"/>
                  <a:pt x="2812698" y="26034"/>
                </a:cubicBezTo>
                <a:cubicBezTo>
                  <a:pt x="2813881" y="20960"/>
                  <a:pt x="2813934" y="15851"/>
                  <a:pt x="2813934" y="10729"/>
                </a:cubicBezTo>
                <a:lnTo>
                  <a:pt x="2813399" y="415"/>
                </a:lnTo>
                <a:lnTo>
                  <a:pt x="2812950" y="445"/>
                </a:lnTo>
                <a:lnTo>
                  <a:pt x="2812926" y="0"/>
                </a:lnTo>
                <a:lnTo>
                  <a:pt x="2797520" y="1463"/>
                </a:lnTo>
                <a:cubicBezTo>
                  <a:pt x="2768323" y="1938"/>
                  <a:pt x="2739569" y="4626"/>
                  <a:pt x="2711455" y="9636"/>
                </a:cubicBezTo>
                <a:cubicBezTo>
                  <a:pt x="2706427" y="9258"/>
                  <a:pt x="2701624" y="10113"/>
                  <a:pt x="2696838" y="11023"/>
                </a:cubicBezTo>
                <a:lnTo>
                  <a:pt x="2696732" y="12058"/>
                </a:lnTo>
                <a:cubicBezTo>
                  <a:pt x="2373201" y="65610"/>
                  <a:pt x="2119823" y="318752"/>
                  <a:pt x="2074494" y="636888"/>
                </a:cubicBezTo>
                <a:cubicBezTo>
                  <a:pt x="2074344" y="636936"/>
                  <a:pt x="2074190" y="636940"/>
                  <a:pt x="2074039" y="636945"/>
                </a:cubicBezTo>
                <a:lnTo>
                  <a:pt x="2073551" y="642976"/>
                </a:lnTo>
                <a:cubicBezTo>
                  <a:pt x="2068993" y="670244"/>
                  <a:pt x="2066784" y="698089"/>
                  <a:pt x="2066822" y="726334"/>
                </a:cubicBezTo>
                <a:cubicBezTo>
                  <a:pt x="2065639" y="731409"/>
                  <a:pt x="2065587" y="736520"/>
                  <a:pt x="2065587" y="741643"/>
                </a:cubicBezTo>
                <a:cubicBezTo>
                  <a:pt x="2065587" y="745089"/>
                  <a:pt x="2065611" y="748529"/>
                  <a:pt x="2066121" y="751957"/>
                </a:cubicBezTo>
                <a:lnTo>
                  <a:pt x="2066571" y="751927"/>
                </a:lnTo>
                <a:close/>
                <a:moveTo>
                  <a:pt x="2054165" y="752374"/>
                </a:moveTo>
                <a:lnTo>
                  <a:pt x="2054189" y="751927"/>
                </a:lnTo>
                <a:lnTo>
                  <a:pt x="2054639" y="751957"/>
                </a:lnTo>
                <a:cubicBezTo>
                  <a:pt x="2055149" y="748529"/>
                  <a:pt x="2055173" y="745089"/>
                  <a:pt x="2055173" y="741643"/>
                </a:cubicBezTo>
                <a:cubicBezTo>
                  <a:pt x="2055173" y="736520"/>
                  <a:pt x="2055120" y="731409"/>
                  <a:pt x="2053937" y="726334"/>
                </a:cubicBezTo>
                <a:cubicBezTo>
                  <a:pt x="2053975" y="698089"/>
                  <a:pt x="2051767" y="670244"/>
                  <a:pt x="2047208" y="642976"/>
                </a:cubicBezTo>
                <a:lnTo>
                  <a:pt x="2046721" y="636945"/>
                </a:lnTo>
                <a:cubicBezTo>
                  <a:pt x="2046568" y="636940"/>
                  <a:pt x="2046416" y="636936"/>
                  <a:pt x="2046265" y="636888"/>
                </a:cubicBezTo>
                <a:cubicBezTo>
                  <a:pt x="2000937" y="318752"/>
                  <a:pt x="1747559" y="65610"/>
                  <a:pt x="1424028" y="12058"/>
                </a:cubicBezTo>
                <a:lnTo>
                  <a:pt x="1423921" y="11023"/>
                </a:lnTo>
                <a:cubicBezTo>
                  <a:pt x="1419136" y="10113"/>
                  <a:pt x="1414332" y="9258"/>
                  <a:pt x="1409305" y="9636"/>
                </a:cubicBezTo>
                <a:cubicBezTo>
                  <a:pt x="1381190" y="4626"/>
                  <a:pt x="1352437" y="1938"/>
                  <a:pt x="1323239" y="1463"/>
                </a:cubicBezTo>
                <a:lnTo>
                  <a:pt x="1307833" y="0"/>
                </a:lnTo>
                <a:lnTo>
                  <a:pt x="1307810" y="445"/>
                </a:lnTo>
                <a:lnTo>
                  <a:pt x="1307361" y="415"/>
                </a:lnTo>
                <a:lnTo>
                  <a:pt x="1306825" y="10729"/>
                </a:lnTo>
                <a:cubicBezTo>
                  <a:pt x="1306825" y="15851"/>
                  <a:pt x="1306878" y="20960"/>
                  <a:pt x="1308061" y="26034"/>
                </a:cubicBezTo>
                <a:cubicBezTo>
                  <a:pt x="1308023" y="54285"/>
                  <a:pt x="1310233" y="82136"/>
                  <a:pt x="1314794" y="109409"/>
                </a:cubicBezTo>
                <a:lnTo>
                  <a:pt x="1315279" y="115427"/>
                </a:lnTo>
                <a:cubicBezTo>
                  <a:pt x="1315431" y="115432"/>
                  <a:pt x="1315583" y="115436"/>
                  <a:pt x="1315734" y="115484"/>
                </a:cubicBezTo>
                <a:cubicBezTo>
                  <a:pt x="1361062" y="433619"/>
                  <a:pt x="1614440" y="686761"/>
                  <a:pt x="1937972" y="740314"/>
                </a:cubicBezTo>
                <a:lnTo>
                  <a:pt x="1938077" y="741349"/>
                </a:lnTo>
                <a:cubicBezTo>
                  <a:pt x="1942865" y="742261"/>
                  <a:pt x="1947669" y="743115"/>
                  <a:pt x="1952697" y="742738"/>
                </a:cubicBezTo>
                <a:cubicBezTo>
                  <a:pt x="1980801" y="747745"/>
                  <a:pt x="2009543" y="750433"/>
                  <a:pt x="2038731" y="750908"/>
                </a:cubicBezTo>
                <a:close/>
                <a:moveTo>
                  <a:pt x="540990" y="752374"/>
                </a:moveTo>
                <a:lnTo>
                  <a:pt x="556423" y="750908"/>
                </a:lnTo>
                <a:cubicBezTo>
                  <a:pt x="585611" y="750433"/>
                  <a:pt x="614354" y="747745"/>
                  <a:pt x="642458" y="742738"/>
                </a:cubicBezTo>
                <a:cubicBezTo>
                  <a:pt x="647486" y="743115"/>
                  <a:pt x="652290" y="742261"/>
                  <a:pt x="657078" y="741349"/>
                </a:cubicBezTo>
                <a:lnTo>
                  <a:pt x="657182" y="740314"/>
                </a:lnTo>
                <a:cubicBezTo>
                  <a:pt x="980715" y="686761"/>
                  <a:pt x="1234093" y="433619"/>
                  <a:pt x="1279420" y="115484"/>
                </a:cubicBezTo>
                <a:cubicBezTo>
                  <a:pt x="1279572" y="115436"/>
                  <a:pt x="1279723" y="115432"/>
                  <a:pt x="1279876" y="115427"/>
                </a:cubicBezTo>
                <a:lnTo>
                  <a:pt x="1280361" y="109409"/>
                </a:lnTo>
                <a:cubicBezTo>
                  <a:pt x="1284922" y="82136"/>
                  <a:pt x="1287131" y="54285"/>
                  <a:pt x="1287094" y="26034"/>
                </a:cubicBezTo>
                <a:cubicBezTo>
                  <a:pt x="1288276" y="20960"/>
                  <a:pt x="1288330" y="15851"/>
                  <a:pt x="1288330" y="10729"/>
                </a:cubicBezTo>
                <a:lnTo>
                  <a:pt x="1287794" y="415"/>
                </a:lnTo>
                <a:lnTo>
                  <a:pt x="1287345" y="445"/>
                </a:lnTo>
                <a:lnTo>
                  <a:pt x="1287322" y="0"/>
                </a:lnTo>
                <a:lnTo>
                  <a:pt x="1271916" y="1463"/>
                </a:lnTo>
                <a:cubicBezTo>
                  <a:pt x="1242718" y="1938"/>
                  <a:pt x="1213964" y="4626"/>
                  <a:pt x="1185850" y="9636"/>
                </a:cubicBezTo>
                <a:cubicBezTo>
                  <a:pt x="1180823" y="9258"/>
                  <a:pt x="1176019" y="10113"/>
                  <a:pt x="1171233" y="11023"/>
                </a:cubicBezTo>
                <a:lnTo>
                  <a:pt x="1171127" y="12058"/>
                </a:lnTo>
                <a:cubicBezTo>
                  <a:pt x="847596" y="65610"/>
                  <a:pt x="594218" y="318752"/>
                  <a:pt x="548889" y="636888"/>
                </a:cubicBezTo>
                <a:cubicBezTo>
                  <a:pt x="548739" y="636936"/>
                  <a:pt x="548586" y="636940"/>
                  <a:pt x="548434" y="636945"/>
                </a:cubicBezTo>
                <a:lnTo>
                  <a:pt x="547947" y="642976"/>
                </a:lnTo>
                <a:cubicBezTo>
                  <a:pt x="543388" y="670244"/>
                  <a:pt x="541179" y="698089"/>
                  <a:pt x="541217" y="726334"/>
                </a:cubicBezTo>
                <a:cubicBezTo>
                  <a:pt x="540034" y="731409"/>
                  <a:pt x="539982" y="736520"/>
                  <a:pt x="539982" y="741643"/>
                </a:cubicBezTo>
                <a:cubicBezTo>
                  <a:pt x="539982" y="745089"/>
                  <a:pt x="540006" y="748529"/>
                  <a:pt x="540516" y="751957"/>
                </a:cubicBezTo>
                <a:lnTo>
                  <a:pt x="540966" y="751927"/>
                </a:lnTo>
                <a:close/>
                <a:moveTo>
                  <a:pt x="528561" y="752374"/>
                </a:moveTo>
                <a:lnTo>
                  <a:pt x="528584" y="751927"/>
                </a:lnTo>
                <a:lnTo>
                  <a:pt x="529034" y="751957"/>
                </a:lnTo>
                <a:cubicBezTo>
                  <a:pt x="529544" y="748529"/>
                  <a:pt x="529569" y="745089"/>
                  <a:pt x="529569" y="741643"/>
                </a:cubicBezTo>
                <a:cubicBezTo>
                  <a:pt x="529569" y="736520"/>
                  <a:pt x="529515" y="731409"/>
                  <a:pt x="528333" y="726334"/>
                </a:cubicBezTo>
                <a:cubicBezTo>
                  <a:pt x="528370" y="698089"/>
                  <a:pt x="526162" y="670244"/>
                  <a:pt x="521603" y="642976"/>
                </a:cubicBezTo>
                <a:lnTo>
                  <a:pt x="521116" y="636945"/>
                </a:lnTo>
                <a:cubicBezTo>
                  <a:pt x="520964" y="636940"/>
                  <a:pt x="520811" y="636936"/>
                  <a:pt x="520660" y="636888"/>
                </a:cubicBezTo>
                <a:cubicBezTo>
                  <a:pt x="480998" y="358519"/>
                  <a:pt x="282048" y="129911"/>
                  <a:pt x="16189" y="41233"/>
                </a:cubicBezTo>
                <a:lnTo>
                  <a:pt x="0" y="37222"/>
                </a:lnTo>
                <a:lnTo>
                  <a:pt x="0" y="156744"/>
                </a:lnTo>
                <a:lnTo>
                  <a:pt x="788" y="156975"/>
                </a:lnTo>
                <a:cubicBezTo>
                  <a:pt x="204731" y="233102"/>
                  <a:pt x="358285" y="408084"/>
                  <a:pt x="400312" y="621797"/>
                </a:cubicBezTo>
                <a:cubicBezTo>
                  <a:pt x="245247" y="588471"/>
                  <a:pt x="111434" y="500326"/>
                  <a:pt x="21154" y="379275"/>
                </a:cubicBezTo>
                <a:lnTo>
                  <a:pt x="0" y="346133"/>
                </a:lnTo>
                <a:lnTo>
                  <a:pt x="0" y="529760"/>
                </a:lnTo>
                <a:lnTo>
                  <a:pt x="85262" y="602963"/>
                </a:lnTo>
                <a:cubicBezTo>
                  <a:pt x="179584" y="672082"/>
                  <a:pt x="291043" y="720232"/>
                  <a:pt x="412367" y="740314"/>
                </a:cubicBezTo>
                <a:lnTo>
                  <a:pt x="412472" y="741349"/>
                </a:lnTo>
                <a:cubicBezTo>
                  <a:pt x="417260" y="742261"/>
                  <a:pt x="422064" y="743115"/>
                  <a:pt x="427092" y="742738"/>
                </a:cubicBezTo>
                <a:cubicBezTo>
                  <a:pt x="455197" y="747745"/>
                  <a:pt x="483939" y="750433"/>
                  <a:pt x="513126" y="750908"/>
                </a:cubicBezTo>
                <a:close/>
                <a:moveTo>
                  <a:pt x="4210283" y="1391030"/>
                </a:moveTo>
                <a:cubicBezTo>
                  <a:pt x="3962178" y="1338127"/>
                  <a:pt x="3768480" y="1145992"/>
                  <a:pt x="3720448" y="903667"/>
                </a:cubicBezTo>
                <a:cubicBezTo>
                  <a:pt x="3968553" y="956570"/>
                  <a:pt x="4162251" y="1148705"/>
                  <a:pt x="4210283" y="1391030"/>
                </a:cubicBezTo>
                <a:close/>
                <a:moveTo>
                  <a:pt x="2961685" y="1391030"/>
                </a:moveTo>
                <a:cubicBezTo>
                  <a:pt x="3009716" y="1148705"/>
                  <a:pt x="3203415" y="956570"/>
                  <a:pt x="3451520" y="903667"/>
                </a:cubicBezTo>
                <a:cubicBezTo>
                  <a:pt x="3403487" y="1145992"/>
                  <a:pt x="3209790" y="1338127"/>
                  <a:pt x="2961685" y="1391030"/>
                </a:cubicBezTo>
                <a:close/>
                <a:moveTo>
                  <a:pt x="2684678" y="1391030"/>
                </a:moveTo>
                <a:cubicBezTo>
                  <a:pt x="2436573" y="1338127"/>
                  <a:pt x="2242875" y="1145992"/>
                  <a:pt x="2194843" y="903667"/>
                </a:cubicBezTo>
                <a:cubicBezTo>
                  <a:pt x="2442948" y="956570"/>
                  <a:pt x="2636646" y="1148705"/>
                  <a:pt x="2684678" y="1391030"/>
                </a:cubicBezTo>
                <a:close/>
                <a:moveTo>
                  <a:pt x="1436080" y="1391030"/>
                </a:moveTo>
                <a:cubicBezTo>
                  <a:pt x="1484112" y="1148705"/>
                  <a:pt x="1677810" y="956570"/>
                  <a:pt x="1925915" y="903667"/>
                </a:cubicBezTo>
                <a:cubicBezTo>
                  <a:pt x="1877883" y="1145992"/>
                  <a:pt x="1684185" y="1338127"/>
                  <a:pt x="1436080" y="1391030"/>
                </a:cubicBezTo>
                <a:close/>
                <a:moveTo>
                  <a:pt x="1159073" y="1391030"/>
                </a:moveTo>
                <a:cubicBezTo>
                  <a:pt x="910968" y="1338127"/>
                  <a:pt x="717271" y="1145992"/>
                  <a:pt x="669238" y="903667"/>
                </a:cubicBezTo>
                <a:cubicBezTo>
                  <a:pt x="917343" y="956570"/>
                  <a:pt x="1111042" y="1148705"/>
                  <a:pt x="1159073" y="1391030"/>
                </a:cubicBezTo>
                <a:close/>
                <a:moveTo>
                  <a:pt x="0" y="1483650"/>
                </a:moveTo>
                <a:lnTo>
                  <a:pt x="16187" y="1479671"/>
                </a:lnTo>
                <a:cubicBezTo>
                  <a:pt x="282046" y="1391689"/>
                  <a:pt x="480996" y="1164876"/>
                  <a:pt x="520657" y="888694"/>
                </a:cubicBezTo>
                <a:cubicBezTo>
                  <a:pt x="520809" y="888647"/>
                  <a:pt x="520960" y="888643"/>
                  <a:pt x="521113" y="888638"/>
                </a:cubicBezTo>
                <a:lnTo>
                  <a:pt x="521599" y="882666"/>
                </a:lnTo>
                <a:cubicBezTo>
                  <a:pt x="526160" y="855608"/>
                  <a:pt x="528368" y="827976"/>
                  <a:pt x="528331" y="799946"/>
                </a:cubicBezTo>
                <a:cubicBezTo>
                  <a:pt x="529513" y="794913"/>
                  <a:pt x="529567" y="789843"/>
                  <a:pt x="529567" y="784762"/>
                </a:cubicBezTo>
                <a:lnTo>
                  <a:pt x="529031" y="774529"/>
                </a:lnTo>
                <a:lnTo>
                  <a:pt x="528582" y="774558"/>
                </a:lnTo>
                <a:lnTo>
                  <a:pt x="528559" y="774116"/>
                </a:lnTo>
                <a:lnTo>
                  <a:pt x="513153" y="775568"/>
                </a:lnTo>
                <a:cubicBezTo>
                  <a:pt x="483955" y="776039"/>
                  <a:pt x="455201" y="778706"/>
                  <a:pt x="427087" y="783677"/>
                </a:cubicBezTo>
                <a:cubicBezTo>
                  <a:pt x="422060" y="783301"/>
                  <a:pt x="417256" y="784150"/>
                  <a:pt x="412470" y="785053"/>
                </a:cubicBezTo>
                <a:lnTo>
                  <a:pt x="412364" y="786080"/>
                </a:lnTo>
                <a:cubicBezTo>
                  <a:pt x="291040" y="806004"/>
                  <a:pt x="179581" y="853776"/>
                  <a:pt x="85260" y="922352"/>
                </a:cubicBezTo>
                <a:lnTo>
                  <a:pt x="0" y="994977"/>
                </a:lnTo>
                <a:lnTo>
                  <a:pt x="0" y="1177163"/>
                </a:lnTo>
                <a:lnTo>
                  <a:pt x="21152" y="1144284"/>
                </a:lnTo>
                <a:cubicBezTo>
                  <a:pt x="111432" y="1024183"/>
                  <a:pt x="245245" y="936731"/>
                  <a:pt x="400310" y="903667"/>
                </a:cubicBezTo>
                <a:cubicBezTo>
                  <a:pt x="358282" y="1115701"/>
                  <a:pt x="204729" y="1289309"/>
                  <a:pt x="786" y="1364839"/>
                </a:cubicBezTo>
                <a:lnTo>
                  <a:pt x="0" y="1365067"/>
                </a:lnTo>
                <a:close/>
                <a:moveTo>
                  <a:pt x="4333725" y="1520129"/>
                </a:moveTo>
                <a:lnTo>
                  <a:pt x="4333725" y="1438480"/>
                </a:lnTo>
                <a:lnTo>
                  <a:pt x="4331574" y="1412043"/>
                </a:lnTo>
                <a:lnTo>
                  <a:pt x="4331087" y="1406060"/>
                </a:lnTo>
                <a:cubicBezTo>
                  <a:pt x="4330934" y="1406055"/>
                  <a:pt x="4330782" y="1406051"/>
                  <a:pt x="4330631" y="1406003"/>
                </a:cubicBezTo>
                <a:cubicBezTo>
                  <a:pt x="4285303" y="1090365"/>
                  <a:pt x="4031925" y="839212"/>
                  <a:pt x="3708393" y="786080"/>
                </a:cubicBezTo>
                <a:lnTo>
                  <a:pt x="3708287" y="785053"/>
                </a:lnTo>
                <a:cubicBezTo>
                  <a:pt x="3703502" y="784150"/>
                  <a:pt x="3698698" y="783301"/>
                  <a:pt x="3693671" y="783677"/>
                </a:cubicBezTo>
                <a:cubicBezTo>
                  <a:pt x="3665556" y="778706"/>
                  <a:pt x="3636803" y="776039"/>
                  <a:pt x="3607604" y="775568"/>
                </a:cubicBezTo>
                <a:lnTo>
                  <a:pt x="3592199" y="774116"/>
                </a:lnTo>
                <a:lnTo>
                  <a:pt x="3592176" y="774558"/>
                </a:lnTo>
                <a:lnTo>
                  <a:pt x="3591727" y="774529"/>
                </a:lnTo>
                <a:lnTo>
                  <a:pt x="3591191" y="784762"/>
                </a:lnTo>
                <a:cubicBezTo>
                  <a:pt x="3591191" y="789843"/>
                  <a:pt x="3591243" y="794913"/>
                  <a:pt x="3592426" y="799946"/>
                </a:cubicBezTo>
                <a:cubicBezTo>
                  <a:pt x="3592388" y="827976"/>
                  <a:pt x="3594598" y="855608"/>
                  <a:pt x="3599158" y="882666"/>
                </a:cubicBezTo>
                <a:lnTo>
                  <a:pt x="3599644" y="888638"/>
                </a:lnTo>
                <a:cubicBezTo>
                  <a:pt x="3599797" y="888643"/>
                  <a:pt x="3599949" y="888647"/>
                  <a:pt x="3600100" y="888694"/>
                </a:cubicBezTo>
                <a:cubicBezTo>
                  <a:pt x="3645427" y="1204331"/>
                  <a:pt x="3898806" y="1455485"/>
                  <a:pt x="4222338" y="1508617"/>
                </a:cubicBezTo>
                <a:lnTo>
                  <a:pt x="4222442" y="1509644"/>
                </a:lnTo>
                <a:cubicBezTo>
                  <a:pt x="4227230" y="1510548"/>
                  <a:pt x="4232035" y="1511396"/>
                  <a:pt x="4237063" y="1511021"/>
                </a:cubicBezTo>
                <a:cubicBezTo>
                  <a:pt x="4265167" y="1515989"/>
                  <a:pt x="4293909" y="1518656"/>
                  <a:pt x="4323097" y="1519127"/>
                </a:cubicBezTo>
                <a:close/>
                <a:moveTo>
                  <a:pt x="2833436" y="1520582"/>
                </a:moveTo>
                <a:lnTo>
                  <a:pt x="2848869" y="1519127"/>
                </a:lnTo>
                <a:cubicBezTo>
                  <a:pt x="2878058" y="1518656"/>
                  <a:pt x="2906800" y="1515989"/>
                  <a:pt x="2934904" y="1511021"/>
                </a:cubicBezTo>
                <a:cubicBezTo>
                  <a:pt x="2939933" y="1511396"/>
                  <a:pt x="2944737" y="1510548"/>
                  <a:pt x="2949524" y="1509644"/>
                </a:cubicBezTo>
                <a:lnTo>
                  <a:pt x="2949630" y="1508617"/>
                </a:lnTo>
                <a:cubicBezTo>
                  <a:pt x="3273162" y="1455485"/>
                  <a:pt x="3526540" y="1204331"/>
                  <a:pt x="3571867" y="888694"/>
                </a:cubicBezTo>
                <a:cubicBezTo>
                  <a:pt x="3572018" y="888647"/>
                  <a:pt x="3572170" y="888643"/>
                  <a:pt x="3572323" y="888638"/>
                </a:cubicBezTo>
                <a:lnTo>
                  <a:pt x="3572808" y="882666"/>
                </a:lnTo>
                <a:cubicBezTo>
                  <a:pt x="3577369" y="855608"/>
                  <a:pt x="3579578" y="827976"/>
                  <a:pt x="3579540" y="799946"/>
                </a:cubicBezTo>
                <a:cubicBezTo>
                  <a:pt x="3580723" y="794913"/>
                  <a:pt x="3580776" y="789843"/>
                  <a:pt x="3580776" y="784762"/>
                </a:cubicBezTo>
                <a:lnTo>
                  <a:pt x="3580241" y="774529"/>
                </a:lnTo>
                <a:lnTo>
                  <a:pt x="3579792" y="774558"/>
                </a:lnTo>
                <a:lnTo>
                  <a:pt x="3579768" y="774116"/>
                </a:lnTo>
                <a:lnTo>
                  <a:pt x="3564362" y="775568"/>
                </a:lnTo>
                <a:cubicBezTo>
                  <a:pt x="3535164" y="776039"/>
                  <a:pt x="3506410" y="778706"/>
                  <a:pt x="3478297" y="783677"/>
                </a:cubicBezTo>
                <a:cubicBezTo>
                  <a:pt x="3473269" y="783301"/>
                  <a:pt x="3468466" y="784150"/>
                  <a:pt x="3463679" y="785053"/>
                </a:cubicBezTo>
                <a:lnTo>
                  <a:pt x="3463574" y="786080"/>
                </a:lnTo>
                <a:cubicBezTo>
                  <a:pt x="3140043" y="839212"/>
                  <a:pt x="2886665" y="1090365"/>
                  <a:pt x="2841336" y="1406003"/>
                </a:cubicBezTo>
                <a:cubicBezTo>
                  <a:pt x="2841185" y="1406051"/>
                  <a:pt x="2841032" y="1406055"/>
                  <a:pt x="2840881" y="1406060"/>
                </a:cubicBezTo>
                <a:lnTo>
                  <a:pt x="2840393" y="1412043"/>
                </a:lnTo>
                <a:cubicBezTo>
                  <a:pt x="2835835" y="1439097"/>
                  <a:pt x="2833626" y="1466723"/>
                  <a:pt x="2833663" y="1494746"/>
                </a:cubicBezTo>
                <a:cubicBezTo>
                  <a:pt x="2832481" y="1499782"/>
                  <a:pt x="2832428" y="1504853"/>
                  <a:pt x="2832428" y="1509936"/>
                </a:cubicBezTo>
                <a:cubicBezTo>
                  <a:pt x="2832428" y="1513355"/>
                  <a:pt x="2832453" y="1516768"/>
                  <a:pt x="2832963" y="1520169"/>
                </a:cubicBezTo>
                <a:lnTo>
                  <a:pt x="2833413" y="1520139"/>
                </a:lnTo>
                <a:close/>
                <a:moveTo>
                  <a:pt x="2812926" y="1520582"/>
                </a:moveTo>
                <a:lnTo>
                  <a:pt x="2812950" y="1520139"/>
                </a:lnTo>
                <a:lnTo>
                  <a:pt x="2813400" y="1520169"/>
                </a:lnTo>
                <a:cubicBezTo>
                  <a:pt x="2813910" y="1516768"/>
                  <a:pt x="2813934" y="1513355"/>
                  <a:pt x="2813934" y="1509936"/>
                </a:cubicBezTo>
                <a:cubicBezTo>
                  <a:pt x="2813934" y="1504853"/>
                  <a:pt x="2813881" y="1499782"/>
                  <a:pt x="2812698" y="1494746"/>
                </a:cubicBezTo>
                <a:cubicBezTo>
                  <a:pt x="2812736" y="1466723"/>
                  <a:pt x="2810528" y="1439097"/>
                  <a:pt x="2805969" y="1412043"/>
                </a:cubicBezTo>
                <a:lnTo>
                  <a:pt x="2805482" y="1406060"/>
                </a:lnTo>
                <a:cubicBezTo>
                  <a:pt x="2805330" y="1406055"/>
                  <a:pt x="2805177" y="1406051"/>
                  <a:pt x="2805026" y="1406003"/>
                </a:cubicBezTo>
                <a:cubicBezTo>
                  <a:pt x="2759698" y="1090365"/>
                  <a:pt x="2506320" y="839212"/>
                  <a:pt x="2182789" y="786080"/>
                </a:cubicBezTo>
                <a:lnTo>
                  <a:pt x="2182683" y="785053"/>
                </a:lnTo>
                <a:cubicBezTo>
                  <a:pt x="2177897" y="784150"/>
                  <a:pt x="2173093" y="783301"/>
                  <a:pt x="2168066" y="783677"/>
                </a:cubicBezTo>
                <a:cubicBezTo>
                  <a:pt x="2139951" y="778706"/>
                  <a:pt x="2111198" y="776039"/>
                  <a:pt x="2082000" y="775568"/>
                </a:cubicBezTo>
                <a:lnTo>
                  <a:pt x="2066595" y="774116"/>
                </a:lnTo>
                <a:lnTo>
                  <a:pt x="2066571" y="774558"/>
                </a:lnTo>
                <a:lnTo>
                  <a:pt x="2066122" y="774529"/>
                </a:lnTo>
                <a:lnTo>
                  <a:pt x="2065587" y="784762"/>
                </a:lnTo>
                <a:cubicBezTo>
                  <a:pt x="2065587" y="789843"/>
                  <a:pt x="2065639" y="794913"/>
                  <a:pt x="2066822" y="799946"/>
                </a:cubicBezTo>
                <a:cubicBezTo>
                  <a:pt x="2066784" y="827976"/>
                  <a:pt x="2068994" y="855608"/>
                  <a:pt x="2073555" y="882666"/>
                </a:cubicBezTo>
                <a:lnTo>
                  <a:pt x="2074040" y="888638"/>
                </a:lnTo>
                <a:cubicBezTo>
                  <a:pt x="2074192" y="888643"/>
                  <a:pt x="2074344" y="888647"/>
                  <a:pt x="2074495" y="888694"/>
                </a:cubicBezTo>
                <a:cubicBezTo>
                  <a:pt x="2119823" y="1204331"/>
                  <a:pt x="2373201" y="1455485"/>
                  <a:pt x="2696733" y="1508617"/>
                </a:cubicBezTo>
                <a:lnTo>
                  <a:pt x="2696838" y="1509644"/>
                </a:lnTo>
                <a:cubicBezTo>
                  <a:pt x="2701626" y="1510548"/>
                  <a:pt x="2706430" y="1511396"/>
                  <a:pt x="2711458" y="1511021"/>
                </a:cubicBezTo>
                <a:cubicBezTo>
                  <a:pt x="2739562" y="1515989"/>
                  <a:pt x="2768305" y="1518656"/>
                  <a:pt x="2797492" y="1519127"/>
                </a:cubicBezTo>
                <a:close/>
                <a:moveTo>
                  <a:pt x="1307832" y="1520582"/>
                </a:moveTo>
                <a:lnTo>
                  <a:pt x="1323265" y="1519127"/>
                </a:lnTo>
                <a:cubicBezTo>
                  <a:pt x="1352453" y="1518656"/>
                  <a:pt x="1381196" y="1515989"/>
                  <a:pt x="1409300" y="1511021"/>
                </a:cubicBezTo>
                <a:cubicBezTo>
                  <a:pt x="1414328" y="1511396"/>
                  <a:pt x="1419132" y="1510548"/>
                  <a:pt x="1423920" y="1509644"/>
                </a:cubicBezTo>
                <a:lnTo>
                  <a:pt x="1424025" y="1508617"/>
                </a:lnTo>
                <a:cubicBezTo>
                  <a:pt x="1747557" y="1455485"/>
                  <a:pt x="2000935" y="1204331"/>
                  <a:pt x="2046262" y="888694"/>
                </a:cubicBezTo>
                <a:cubicBezTo>
                  <a:pt x="2046414" y="888647"/>
                  <a:pt x="2046565" y="888643"/>
                  <a:pt x="2046718" y="888638"/>
                </a:cubicBezTo>
                <a:lnTo>
                  <a:pt x="2047203" y="882666"/>
                </a:lnTo>
                <a:cubicBezTo>
                  <a:pt x="2051765" y="855608"/>
                  <a:pt x="2053973" y="827976"/>
                  <a:pt x="2053936" y="799946"/>
                </a:cubicBezTo>
                <a:cubicBezTo>
                  <a:pt x="2055118" y="794913"/>
                  <a:pt x="2055172" y="789843"/>
                  <a:pt x="2055172" y="784762"/>
                </a:cubicBezTo>
                <a:lnTo>
                  <a:pt x="2054636" y="774529"/>
                </a:lnTo>
                <a:lnTo>
                  <a:pt x="2054187" y="774558"/>
                </a:lnTo>
                <a:lnTo>
                  <a:pt x="2054164" y="774116"/>
                </a:lnTo>
                <a:lnTo>
                  <a:pt x="2038757" y="775568"/>
                </a:lnTo>
                <a:cubicBezTo>
                  <a:pt x="2009560" y="776039"/>
                  <a:pt x="1980806" y="778706"/>
                  <a:pt x="1952692" y="783677"/>
                </a:cubicBezTo>
                <a:cubicBezTo>
                  <a:pt x="1947665" y="783301"/>
                  <a:pt x="1942861" y="784150"/>
                  <a:pt x="1938075" y="785053"/>
                </a:cubicBezTo>
                <a:lnTo>
                  <a:pt x="1937969" y="786080"/>
                </a:lnTo>
                <a:cubicBezTo>
                  <a:pt x="1614438" y="839212"/>
                  <a:pt x="1361060" y="1090365"/>
                  <a:pt x="1315731" y="1406003"/>
                </a:cubicBezTo>
                <a:cubicBezTo>
                  <a:pt x="1315581" y="1406051"/>
                  <a:pt x="1315427" y="1406055"/>
                  <a:pt x="1315276" y="1406060"/>
                </a:cubicBezTo>
                <a:lnTo>
                  <a:pt x="1314788" y="1412043"/>
                </a:lnTo>
                <a:cubicBezTo>
                  <a:pt x="1310230" y="1439097"/>
                  <a:pt x="1308021" y="1466723"/>
                  <a:pt x="1308059" y="1494746"/>
                </a:cubicBezTo>
                <a:cubicBezTo>
                  <a:pt x="1306876" y="1499782"/>
                  <a:pt x="1306824" y="1504853"/>
                  <a:pt x="1306824" y="1509936"/>
                </a:cubicBezTo>
                <a:cubicBezTo>
                  <a:pt x="1306824" y="1513355"/>
                  <a:pt x="1306848" y="1516768"/>
                  <a:pt x="1307358" y="1520169"/>
                </a:cubicBezTo>
                <a:lnTo>
                  <a:pt x="1307808" y="1520139"/>
                </a:lnTo>
                <a:close/>
                <a:moveTo>
                  <a:pt x="1287322" y="1520582"/>
                </a:moveTo>
                <a:lnTo>
                  <a:pt x="1287345" y="1520139"/>
                </a:lnTo>
                <a:lnTo>
                  <a:pt x="1287795" y="1520169"/>
                </a:lnTo>
                <a:cubicBezTo>
                  <a:pt x="1288305" y="1516768"/>
                  <a:pt x="1288330" y="1513355"/>
                  <a:pt x="1288330" y="1509936"/>
                </a:cubicBezTo>
                <a:cubicBezTo>
                  <a:pt x="1288330" y="1504853"/>
                  <a:pt x="1288276" y="1499782"/>
                  <a:pt x="1287094" y="1494746"/>
                </a:cubicBezTo>
                <a:cubicBezTo>
                  <a:pt x="1287131" y="1466723"/>
                  <a:pt x="1284923" y="1439097"/>
                  <a:pt x="1280364" y="1412043"/>
                </a:cubicBezTo>
                <a:lnTo>
                  <a:pt x="1279877" y="1406060"/>
                </a:lnTo>
                <a:cubicBezTo>
                  <a:pt x="1279725" y="1406055"/>
                  <a:pt x="1279573" y="1406051"/>
                  <a:pt x="1279421" y="1406003"/>
                </a:cubicBezTo>
                <a:cubicBezTo>
                  <a:pt x="1234093" y="1090365"/>
                  <a:pt x="980715" y="839212"/>
                  <a:pt x="657184" y="786080"/>
                </a:cubicBezTo>
                <a:lnTo>
                  <a:pt x="657078" y="785053"/>
                </a:lnTo>
                <a:cubicBezTo>
                  <a:pt x="652292" y="784150"/>
                  <a:pt x="647488" y="783301"/>
                  <a:pt x="642461" y="783677"/>
                </a:cubicBezTo>
                <a:cubicBezTo>
                  <a:pt x="614347" y="778706"/>
                  <a:pt x="585593" y="776039"/>
                  <a:pt x="556395" y="775568"/>
                </a:cubicBezTo>
                <a:lnTo>
                  <a:pt x="540990" y="774116"/>
                </a:lnTo>
                <a:lnTo>
                  <a:pt x="540966" y="774558"/>
                </a:lnTo>
                <a:lnTo>
                  <a:pt x="540517" y="774529"/>
                </a:lnTo>
                <a:lnTo>
                  <a:pt x="539982" y="784762"/>
                </a:lnTo>
                <a:cubicBezTo>
                  <a:pt x="539982" y="789843"/>
                  <a:pt x="540034" y="794913"/>
                  <a:pt x="541217" y="799946"/>
                </a:cubicBezTo>
                <a:cubicBezTo>
                  <a:pt x="541179" y="827976"/>
                  <a:pt x="543389" y="855608"/>
                  <a:pt x="547949" y="882666"/>
                </a:cubicBezTo>
                <a:lnTo>
                  <a:pt x="548435" y="888638"/>
                </a:lnTo>
                <a:cubicBezTo>
                  <a:pt x="548587" y="888643"/>
                  <a:pt x="548740" y="888647"/>
                  <a:pt x="548890" y="888694"/>
                </a:cubicBezTo>
                <a:cubicBezTo>
                  <a:pt x="594218" y="1204331"/>
                  <a:pt x="847596" y="1455485"/>
                  <a:pt x="1171128" y="1508617"/>
                </a:cubicBezTo>
                <a:lnTo>
                  <a:pt x="1171233" y="1509644"/>
                </a:lnTo>
                <a:cubicBezTo>
                  <a:pt x="1176021" y="1510548"/>
                  <a:pt x="1180825" y="1511396"/>
                  <a:pt x="1185854" y="1511021"/>
                </a:cubicBezTo>
                <a:cubicBezTo>
                  <a:pt x="1213958" y="1515989"/>
                  <a:pt x="1242700" y="1518656"/>
                  <a:pt x="1271888" y="1519127"/>
                </a:cubicBezTo>
                <a:close/>
                <a:moveTo>
                  <a:pt x="3628493" y="2046045"/>
                </a:moveTo>
                <a:lnTo>
                  <a:pt x="3752503" y="2046045"/>
                </a:lnTo>
                <a:cubicBezTo>
                  <a:pt x="3827679" y="1852548"/>
                  <a:pt x="3999311" y="1705736"/>
                  <a:pt x="4210283" y="1660395"/>
                </a:cubicBezTo>
                <a:cubicBezTo>
                  <a:pt x="4179184" y="1818532"/>
                  <a:pt x="4087022" y="1955463"/>
                  <a:pt x="3958008" y="2046045"/>
                </a:cubicBezTo>
                <a:lnTo>
                  <a:pt x="4133131" y="2046045"/>
                </a:lnTo>
                <a:cubicBezTo>
                  <a:pt x="4237832" y="1938392"/>
                  <a:pt x="4308663" y="1799480"/>
                  <a:pt x="4330630" y="1645303"/>
                </a:cubicBezTo>
                <a:cubicBezTo>
                  <a:pt x="4330781" y="1645255"/>
                  <a:pt x="4330933" y="1645251"/>
                  <a:pt x="4331086" y="1645246"/>
                </a:cubicBezTo>
                <a:lnTo>
                  <a:pt x="4331571" y="1639227"/>
                </a:lnTo>
                <a:lnTo>
                  <a:pt x="4333725" y="1612550"/>
                </a:lnTo>
                <a:lnTo>
                  <a:pt x="4333725" y="1530274"/>
                </a:lnTo>
                <a:lnTo>
                  <a:pt x="4323125" y="1531281"/>
                </a:lnTo>
                <a:cubicBezTo>
                  <a:pt x="4293927" y="1531757"/>
                  <a:pt x="4265173" y="1534444"/>
                  <a:pt x="4237059" y="1539454"/>
                </a:cubicBezTo>
                <a:cubicBezTo>
                  <a:pt x="4232032" y="1539077"/>
                  <a:pt x="4227229" y="1539931"/>
                  <a:pt x="4222442" y="1540842"/>
                </a:cubicBezTo>
                <a:lnTo>
                  <a:pt x="4222337" y="1541877"/>
                </a:lnTo>
                <a:cubicBezTo>
                  <a:pt x="3940973" y="1588449"/>
                  <a:pt x="3712667" y="1785974"/>
                  <a:pt x="3628493" y="2046045"/>
                </a:cubicBezTo>
                <a:close/>
                <a:moveTo>
                  <a:pt x="3038837" y="2046045"/>
                </a:moveTo>
                <a:lnTo>
                  <a:pt x="3213960" y="2046045"/>
                </a:lnTo>
                <a:cubicBezTo>
                  <a:pt x="3084948" y="1955463"/>
                  <a:pt x="2992786" y="1818531"/>
                  <a:pt x="2961687" y="1660395"/>
                </a:cubicBezTo>
                <a:cubicBezTo>
                  <a:pt x="3172657" y="1705736"/>
                  <a:pt x="3344289" y="1852548"/>
                  <a:pt x="3419466" y="2046045"/>
                </a:cubicBezTo>
                <a:lnTo>
                  <a:pt x="3543475" y="2046045"/>
                </a:lnTo>
                <a:cubicBezTo>
                  <a:pt x="3459301" y="1785974"/>
                  <a:pt x="3230996" y="1588449"/>
                  <a:pt x="2949633" y="1541877"/>
                </a:cubicBezTo>
                <a:lnTo>
                  <a:pt x="2949526" y="1540842"/>
                </a:lnTo>
                <a:cubicBezTo>
                  <a:pt x="2944741" y="1539931"/>
                  <a:pt x="2939937" y="1539077"/>
                  <a:pt x="2934910" y="1539454"/>
                </a:cubicBezTo>
                <a:cubicBezTo>
                  <a:pt x="2906795" y="1534444"/>
                  <a:pt x="2878042" y="1531757"/>
                  <a:pt x="2848843" y="1531281"/>
                </a:cubicBezTo>
                <a:lnTo>
                  <a:pt x="2833438" y="1529818"/>
                </a:lnTo>
                <a:lnTo>
                  <a:pt x="2833415" y="1530264"/>
                </a:lnTo>
                <a:lnTo>
                  <a:pt x="2832966" y="1530234"/>
                </a:lnTo>
                <a:lnTo>
                  <a:pt x="2832430" y="1540548"/>
                </a:lnTo>
                <a:cubicBezTo>
                  <a:pt x="2832430" y="1545670"/>
                  <a:pt x="2832483" y="1550779"/>
                  <a:pt x="2833665" y="1555853"/>
                </a:cubicBezTo>
                <a:cubicBezTo>
                  <a:pt x="2833628" y="1584104"/>
                  <a:pt x="2835837" y="1611955"/>
                  <a:pt x="2840398" y="1639227"/>
                </a:cubicBezTo>
                <a:lnTo>
                  <a:pt x="2840883" y="1645246"/>
                </a:lnTo>
                <a:cubicBezTo>
                  <a:pt x="2841036" y="1645251"/>
                  <a:pt x="2841188" y="1645255"/>
                  <a:pt x="2841339" y="1645303"/>
                </a:cubicBezTo>
                <a:cubicBezTo>
                  <a:pt x="2863306" y="1799480"/>
                  <a:pt x="2934136" y="1938392"/>
                  <a:pt x="3038837" y="2046045"/>
                </a:cubicBezTo>
                <a:close/>
                <a:moveTo>
                  <a:pt x="2102888" y="2046045"/>
                </a:moveTo>
                <a:lnTo>
                  <a:pt x="2226899" y="2046045"/>
                </a:lnTo>
                <a:cubicBezTo>
                  <a:pt x="2302075" y="1852548"/>
                  <a:pt x="2473707" y="1705736"/>
                  <a:pt x="2684678" y="1660395"/>
                </a:cubicBezTo>
                <a:cubicBezTo>
                  <a:pt x="2653579" y="1818532"/>
                  <a:pt x="2561417" y="1955463"/>
                  <a:pt x="2432403" y="2046045"/>
                </a:cubicBezTo>
                <a:lnTo>
                  <a:pt x="2607526" y="2046045"/>
                </a:lnTo>
                <a:cubicBezTo>
                  <a:pt x="2712228" y="1938392"/>
                  <a:pt x="2783058" y="1799480"/>
                  <a:pt x="2805025" y="1645303"/>
                </a:cubicBezTo>
                <a:cubicBezTo>
                  <a:pt x="2805177" y="1645255"/>
                  <a:pt x="2805328" y="1645251"/>
                  <a:pt x="2805481" y="1645246"/>
                </a:cubicBezTo>
                <a:lnTo>
                  <a:pt x="2805966" y="1639227"/>
                </a:lnTo>
                <a:cubicBezTo>
                  <a:pt x="2810527" y="1611955"/>
                  <a:pt x="2812736" y="1584104"/>
                  <a:pt x="2812698" y="1555853"/>
                </a:cubicBezTo>
                <a:cubicBezTo>
                  <a:pt x="2813881" y="1550779"/>
                  <a:pt x="2813934" y="1545670"/>
                  <a:pt x="2813934" y="1540548"/>
                </a:cubicBezTo>
                <a:lnTo>
                  <a:pt x="2813399" y="1530234"/>
                </a:lnTo>
                <a:lnTo>
                  <a:pt x="2812950" y="1530264"/>
                </a:lnTo>
                <a:lnTo>
                  <a:pt x="2812926" y="1529818"/>
                </a:lnTo>
                <a:lnTo>
                  <a:pt x="2797520" y="1531281"/>
                </a:lnTo>
                <a:cubicBezTo>
                  <a:pt x="2768323" y="1531757"/>
                  <a:pt x="2739569" y="1534444"/>
                  <a:pt x="2711455" y="1539454"/>
                </a:cubicBezTo>
                <a:cubicBezTo>
                  <a:pt x="2706427" y="1539077"/>
                  <a:pt x="2701624" y="1539931"/>
                  <a:pt x="2696838" y="1540842"/>
                </a:cubicBezTo>
                <a:lnTo>
                  <a:pt x="2696732" y="1541877"/>
                </a:lnTo>
                <a:cubicBezTo>
                  <a:pt x="2415369" y="1588449"/>
                  <a:pt x="2187062" y="1785974"/>
                  <a:pt x="2102888" y="2046045"/>
                </a:cubicBezTo>
                <a:close/>
                <a:moveTo>
                  <a:pt x="1513234" y="2046045"/>
                </a:moveTo>
                <a:lnTo>
                  <a:pt x="1688357" y="2046045"/>
                </a:lnTo>
                <a:cubicBezTo>
                  <a:pt x="1559343" y="1955463"/>
                  <a:pt x="1467181" y="1818532"/>
                  <a:pt x="1436082" y="1660395"/>
                </a:cubicBezTo>
                <a:cubicBezTo>
                  <a:pt x="1647053" y="1705736"/>
                  <a:pt x="1818685" y="1852548"/>
                  <a:pt x="1893861" y="2046045"/>
                </a:cubicBezTo>
                <a:lnTo>
                  <a:pt x="2017871" y="2046045"/>
                </a:lnTo>
                <a:cubicBezTo>
                  <a:pt x="1933698" y="1785974"/>
                  <a:pt x="1705391" y="1588449"/>
                  <a:pt x="1424028" y="1541877"/>
                </a:cubicBezTo>
                <a:lnTo>
                  <a:pt x="1423921" y="1540842"/>
                </a:lnTo>
                <a:cubicBezTo>
                  <a:pt x="1419136" y="1539931"/>
                  <a:pt x="1414332" y="1539077"/>
                  <a:pt x="1409305" y="1539454"/>
                </a:cubicBezTo>
                <a:cubicBezTo>
                  <a:pt x="1381190" y="1534444"/>
                  <a:pt x="1352437" y="1531757"/>
                  <a:pt x="1323239" y="1531281"/>
                </a:cubicBezTo>
                <a:lnTo>
                  <a:pt x="1307833" y="1529818"/>
                </a:lnTo>
                <a:lnTo>
                  <a:pt x="1307810" y="1530264"/>
                </a:lnTo>
                <a:lnTo>
                  <a:pt x="1307361" y="1530234"/>
                </a:lnTo>
                <a:lnTo>
                  <a:pt x="1306825" y="1540548"/>
                </a:lnTo>
                <a:cubicBezTo>
                  <a:pt x="1306825" y="1545670"/>
                  <a:pt x="1306878" y="1550779"/>
                  <a:pt x="1308061" y="1555853"/>
                </a:cubicBezTo>
                <a:cubicBezTo>
                  <a:pt x="1308023" y="1584104"/>
                  <a:pt x="1310233" y="1611955"/>
                  <a:pt x="1314794" y="1639227"/>
                </a:cubicBezTo>
                <a:lnTo>
                  <a:pt x="1315279" y="1645246"/>
                </a:lnTo>
                <a:cubicBezTo>
                  <a:pt x="1315431" y="1645251"/>
                  <a:pt x="1315583" y="1645255"/>
                  <a:pt x="1315734" y="1645303"/>
                </a:cubicBezTo>
                <a:cubicBezTo>
                  <a:pt x="1337701" y="1799480"/>
                  <a:pt x="1408532" y="1938392"/>
                  <a:pt x="1513234" y="2046045"/>
                </a:cubicBezTo>
                <a:close/>
                <a:moveTo>
                  <a:pt x="577284" y="2046045"/>
                </a:moveTo>
                <a:lnTo>
                  <a:pt x="701294" y="2046045"/>
                </a:lnTo>
                <a:cubicBezTo>
                  <a:pt x="776470" y="1852548"/>
                  <a:pt x="948102" y="1705736"/>
                  <a:pt x="1159073" y="1660395"/>
                </a:cubicBezTo>
                <a:cubicBezTo>
                  <a:pt x="1127974" y="1818531"/>
                  <a:pt x="1035812" y="1955463"/>
                  <a:pt x="906798" y="2046045"/>
                </a:cubicBezTo>
                <a:lnTo>
                  <a:pt x="1081922" y="2046045"/>
                </a:lnTo>
                <a:cubicBezTo>
                  <a:pt x="1186623" y="1938392"/>
                  <a:pt x="1257453" y="1799480"/>
                  <a:pt x="1279420" y="1645303"/>
                </a:cubicBezTo>
                <a:cubicBezTo>
                  <a:pt x="1279572" y="1645255"/>
                  <a:pt x="1279723" y="1645251"/>
                  <a:pt x="1279876" y="1645246"/>
                </a:cubicBezTo>
                <a:lnTo>
                  <a:pt x="1280361" y="1639227"/>
                </a:lnTo>
                <a:cubicBezTo>
                  <a:pt x="1284922" y="1611955"/>
                  <a:pt x="1287131" y="1584104"/>
                  <a:pt x="1287094" y="1555853"/>
                </a:cubicBezTo>
                <a:cubicBezTo>
                  <a:pt x="1288276" y="1550779"/>
                  <a:pt x="1288330" y="1545670"/>
                  <a:pt x="1288330" y="1540548"/>
                </a:cubicBezTo>
                <a:lnTo>
                  <a:pt x="1287794" y="1530234"/>
                </a:lnTo>
                <a:lnTo>
                  <a:pt x="1287345" y="1530264"/>
                </a:lnTo>
                <a:lnTo>
                  <a:pt x="1287322" y="1529818"/>
                </a:lnTo>
                <a:lnTo>
                  <a:pt x="1271916" y="1531281"/>
                </a:lnTo>
                <a:cubicBezTo>
                  <a:pt x="1242718" y="1531757"/>
                  <a:pt x="1213964" y="1534444"/>
                  <a:pt x="1185850" y="1539454"/>
                </a:cubicBezTo>
                <a:cubicBezTo>
                  <a:pt x="1180823" y="1539077"/>
                  <a:pt x="1176019" y="1539931"/>
                  <a:pt x="1171233" y="1540842"/>
                </a:cubicBezTo>
                <a:lnTo>
                  <a:pt x="1171127" y="1541877"/>
                </a:lnTo>
                <a:cubicBezTo>
                  <a:pt x="889764" y="1588449"/>
                  <a:pt x="661458" y="1785974"/>
                  <a:pt x="577284" y="2046045"/>
                </a:cubicBezTo>
                <a:close/>
                <a:moveTo>
                  <a:pt x="368256" y="2046045"/>
                </a:moveTo>
                <a:lnTo>
                  <a:pt x="492267" y="2046045"/>
                </a:lnTo>
                <a:cubicBezTo>
                  <a:pt x="418614" y="1818483"/>
                  <a:pt x="234611" y="1638807"/>
                  <a:pt x="1269" y="1566245"/>
                </a:cubicBezTo>
                <a:lnTo>
                  <a:pt x="0" y="1565944"/>
                </a:lnTo>
                <a:lnTo>
                  <a:pt x="0" y="1687231"/>
                </a:lnTo>
                <a:lnTo>
                  <a:pt x="60437" y="1712570"/>
                </a:lnTo>
                <a:cubicBezTo>
                  <a:pt x="201236" y="1782060"/>
                  <a:pt x="311874" y="1900922"/>
                  <a:pt x="368256" y="2046045"/>
                </a:cubicBezTo>
                <a:close/>
                <a:moveTo>
                  <a:pt x="0" y="2046045"/>
                </a:moveTo>
                <a:lnTo>
                  <a:pt x="162751" y="2046045"/>
                </a:lnTo>
                <a:cubicBezTo>
                  <a:pt x="130498" y="2023399"/>
                  <a:pt x="100548" y="1997857"/>
                  <a:pt x="73279" y="1969811"/>
                </a:cubicBezTo>
                <a:lnTo>
                  <a:pt x="0" y="1878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9341E16-2BE7-40FB-ADC2-5F1FB77D1A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3850" y="322263"/>
            <a:ext cx="7047179" cy="407692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4661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140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5552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4D71AA-45EE-42F8-8633-5B2059C69B1F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7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0077B7-E56E-4FFE-A9AA-9175099AE34A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96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0427AE-5D39-48BE-A48E-6AC48F07997C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81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121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842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DBA4C3C-4BE5-44B4-9D14-6F8268F9D459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6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08" r:id="rId12"/>
    <p:sldLayoutId id="2147483711" r:id="rId13"/>
    <p:sldLayoutId id="2147483713" r:id="rId14"/>
    <p:sldLayoutId id="2147483712" r:id="rId15"/>
    <p:sldLayoutId id="2147483714" r:id="rId16"/>
    <p:sldLayoutId id="2147483715" r:id="rId17"/>
    <p:sldLayoutId id="2147483716" r:id="rId18"/>
    <p:sldLayoutId id="2147483717" r:id="rId19"/>
    <p:sldLayoutId id="2147483719" r:id="rId20"/>
    <p:sldLayoutId id="2147483724" r:id="rId21"/>
    <p:sldLayoutId id="2147483725" r:id="rId22"/>
    <p:sldLayoutId id="2147483726" r:id="rId23"/>
    <p:sldLayoutId id="2147483727" r:id="rId24"/>
    <p:sldLayoutId id="2147483723" r:id="rId25"/>
    <p:sldLayoutId id="2147483720" r:id="rId26"/>
    <p:sldLayoutId id="2147483718" r:id="rId27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412C80-9556-B8F2-053C-DB3891FD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una </a:t>
            </a:r>
            <a:r>
              <a:rPr lang="es-ES" dirty="0" err="1"/>
              <a:t>aplicaciÓn</a:t>
            </a:r>
            <a:r>
              <a:rPr lang="es-ES" dirty="0"/>
              <a:t> para Android con kotlin</a:t>
            </a:r>
          </a:p>
        </p:txBody>
      </p:sp>
      <p:pic>
        <p:nvPicPr>
          <p:cNvPr id="8" name="Marcador de posición de 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9C49819-C7D6-BCE3-BDEE-94EB0E51A7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20" b="25020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BBE55C5-9960-228A-4CC3-B96E45DD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Programación Multimedia y Dispositivos Móviles</a:t>
            </a:r>
          </a:p>
        </p:txBody>
      </p:sp>
    </p:spTree>
    <p:extLst>
      <p:ext uri="{BB962C8B-B14F-4D97-AF65-F5344CB8AC3E}">
        <p14:creationId xmlns:p14="http://schemas.microsoft.com/office/powerpoint/2010/main" val="405413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CEF8-492A-BD80-CE29-ADF02FF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6B860-7F4C-4E1B-1EBC-55E9BB9F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Creación de un nuevo proyecto en Android Studio/ IntelliJ.</a:t>
            </a:r>
          </a:p>
          <a:p>
            <a:r>
              <a:rPr lang="es-ES" dirty="0"/>
              <a:t>2. Estructura del proyecto.</a:t>
            </a:r>
          </a:p>
          <a:p>
            <a:r>
              <a:rPr lang="es-ES" dirty="0"/>
              <a:t>3. Diseño de Vistas (Actividades y Fragmentos)</a:t>
            </a:r>
          </a:p>
        </p:txBody>
      </p:sp>
    </p:spTree>
    <p:extLst>
      <p:ext uri="{BB962C8B-B14F-4D97-AF65-F5344CB8AC3E}">
        <p14:creationId xmlns:p14="http://schemas.microsoft.com/office/powerpoint/2010/main" val="30802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73754-F94E-5B9B-26B4-8F905762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s-ES"/>
              <a:t>1.  CREACIÓN DE UN NUEVO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C3569-B8D9-62E4-8862-D4C9A08B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88" y="2286000"/>
            <a:ext cx="4429615" cy="393192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crear un nuevo abrimos el IDE que tengamos instalado para desarrollar aplicaciones Android tenemos la posibilidad de usar Android Studio o IntelliJ, ambos funcionan de la misma forma ya que están desarrollados por la misma compañía (</a:t>
            </a:r>
            <a:r>
              <a:rPr lang="es-ES" dirty="0" err="1"/>
              <a:t>Jetbrains</a:t>
            </a:r>
            <a:r>
              <a:rPr lang="es-ES" dirty="0"/>
              <a:t>). Una vez hayamos abierto el IDE tendremos la siguiente vista.</a:t>
            </a:r>
          </a:p>
          <a:p>
            <a:pPr algn="just"/>
            <a:r>
              <a:rPr lang="es-ES" dirty="0"/>
              <a:t>Para crear un nuevo proyecto hacemos clic sobre “</a:t>
            </a:r>
            <a:r>
              <a:rPr lang="es-ES" i="1" dirty="0"/>
              <a:t>NEW PROJECT</a:t>
            </a:r>
            <a:r>
              <a:rPr lang="es-ES" dirty="0"/>
              <a:t>”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4D4B68-5D3E-F544-AE85-32865C01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26" y="2286000"/>
            <a:ext cx="6601434" cy="35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0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36F08-F21B-6C85-A182-10DD9F6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CREACIÓN DE UN NUEVO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8CE41-5021-689E-F5C9-A07E3655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hayamos pulsado sobre new Project, se nos abre la siguiente ventana donde seleccionamos “</a:t>
            </a:r>
            <a:r>
              <a:rPr lang="es-ES" i="1" dirty="0"/>
              <a:t>EMPTY ACTIVITY</a:t>
            </a:r>
            <a:r>
              <a:rPr lang="es-ES" dirty="0"/>
              <a:t>”, de esta forma creamos una actividad vacía inicial.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3500E-4133-8C20-1A10-9F493F5D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49" y="3047688"/>
            <a:ext cx="4973102" cy="35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B01B4-8ADD-F691-52A3-CB50FCC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s-ES" dirty="0"/>
              <a:t>1. CREACIÓN DE UN NUEVO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B8F07-0822-8E21-ADCE-EE047AF4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31792" cy="3606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400" dirty="0"/>
              <a:t>A continuación debemos introducir los datos de configuración de nuestro proyecto, introducimos nombre del proyecto, localización de almacenamiento del proyecto, lenguaje de programación (Java o Kotlin) y versión mínima del SDK de Android (versiones API Android).</a:t>
            </a:r>
          </a:p>
          <a:p>
            <a:pPr marL="0" indent="0" algn="just">
              <a:buNone/>
            </a:pPr>
            <a:r>
              <a:rPr lang="es-ES" sz="2400" dirty="0"/>
              <a:t>Por último hacemos clic sobre “</a:t>
            </a:r>
            <a:r>
              <a:rPr lang="es-ES" sz="2400" i="1" dirty="0"/>
              <a:t>FINISH</a:t>
            </a:r>
            <a:r>
              <a:rPr lang="es-ES" sz="2400" dirty="0"/>
              <a:t>” y tendremos el proyecto creado.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29D1FAE-5043-AF4D-0947-11262F54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4409"/>
            <a:ext cx="5811520" cy="42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1001-A23F-6221-276E-E867AC39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ES" sz="4000"/>
              <a:t>2. ESTRUCTURA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82ED7-B600-F016-775F-062AF0F0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4681347" cy="3931920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Como podemos ver una vez se ha cargado el proyecto, en el lateral izquierdo podemos ver la estructura que tiene nuestro proyecto.</a:t>
            </a:r>
          </a:p>
          <a:p>
            <a:r>
              <a:rPr lang="es-ES" sz="1600" dirty="0"/>
              <a:t>En el paquete </a:t>
            </a:r>
            <a:r>
              <a:rPr lang="es-ES" sz="1600" i="1" dirty="0"/>
              <a:t>com.drodriguez.aplicaciondam </a:t>
            </a:r>
            <a:r>
              <a:rPr lang="es-ES" sz="1600" dirty="0"/>
              <a:t>tenemos el archivo </a:t>
            </a:r>
            <a:r>
              <a:rPr lang="es-ES" sz="1600" i="1" dirty="0"/>
              <a:t>MainActivity </a:t>
            </a:r>
            <a:r>
              <a:rPr lang="es-ES" sz="1600" dirty="0"/>
              <a:t>se trata de la clase principal de nuestra aplicación.</a:t>
            </a:r>
          </a:p>
          <a:p>
            <a:r>
              <a:rPr lang="es-ES" sz="1600" dirty="0"/>
              <a:t>En el paquete </a:t>
            </a:r>
            <a:r>
              <a:rPr lang="es-ES" sz="1600" i="1" dirty="0"/>
              <a:t>res </a:t>
            </a:r>
            <a:r>
              <a:rPr lang="es-ES" sz="1600" dirty="0"/>
              <a:t>tenemos el resto de paquetes que contienen los archivos de contenido y personalización de la aplicación.</a:t>
            </a:r>
          </a:p>
          <a:p>
            <a:pPr lvl="1"/>
            <a:r>
              <a:rPr lang="es-ES" sz="1200" i="1" dirty="0"/>
              <a:t>Drawable: contiene el fondo del icono de la aplicación y la imagen de icono que estará sobre el fondo.</a:t>
            </a:r>
          </a:p>
          <a:p>
            <a:pPr lvl="1"/>
            <a:r>
              <a:rPr lang="es-ES" sz="1200" i="1" dirty="0"/>
              <a:t>Layout: contiene actividades y fragmentos de la aplicación.</a:t>
            </a:r>
          </a:p>
          <a:p>
            <a:pPr lvl="1"/>
            <a:r>
              <a:rPr lang="es-ES" sz="1200" i="1" dirty="0"/>
              <a:t>Mipmap: contiene directorios para almacenamiento de iconos.</a:t>
            </a:r>
          </a:p>
          <a:p>
            <a:pPr lvl="1"/>
            <a:r>
              <a:rPr lang="es-ES" sz="1200" i="1" dirty="0"/>
              <a:t>Values: contiene los archivos de personalización de la aplicación como puede ser el color y además contiene el archivo donde se almacenan todas las String que hayamos creado.</a:t>
            </a:r>
          </a:p>
          <a:p>
            <a:pPr lvl="1"/>
            <a:r>
              <a:rPr lang="es-ES" sz="1200" i="1" dirty="0"/>
              <a:t>Xml: contiene ficheros xml para crear reglas de gestión de la aplicación.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8253FC-FE62-EA1A-9376-963F66C19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" t="8006" r="72963" b="17139"/>
          <a:stretch/>
        </p:blipFill>
        <p:spPr>
          <a:xfrm>
            <a:off x="6867525" y="712520"/>
            <a:ext cx="3562349" cy="56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6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F418-9376-7697-200A-888E4CB6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DISEÑO DE VISTAS (ACTIVIDADES Y FRAGMENTOS)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137D8-9424-1FFF-A44A-8733DB06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Crear </a:t>
            </a:r>
            <a:r>
              <a:rPr lang="es-ES" b="1"/>
              <a:t>un Fragmento: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3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018cf6-88ac-48bf-ab09-f8e8400f1e00" xsi:nil="true"/>
    <lcf76f155ced4ddcb4097134ff3c332f xmlns="b368abe6-7db1-4a21-bf26-0e2680a1c68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D439E661542F4098FD9F33D2EA0BCC" ma:contentTypeVersion="9" ma:contentTypeDescription="Crear nuevo documento." ma:contentTypeScope="" ma:versionID="f4a7aea0bdbce34f51fa222bbddf9d33">
  <xsd:schema xmlns:xsd="http://www.w3.org/2001/XMLSchema" xmlns:xs="http://www.w3.org/2001/XMLSchema" xmlns:p="http://schemas.microsoft.com/office/2006/metadata/properties" xmlns:ns2="b368abe6-7db1-4a21-bf26-0e2680a1c688" xmlns:ns3="06018cf6-88ac-48bf-ab09-f8e8400f1e00" targetNamespace="http://schemas.microsoft.com/office/2006/metadata/properties" ma:root="true" ma:fieldsID="d2e03b586537b1e986197417c37c4225" ns2:_="" ns3:_="">
    <xsd:import namespace="b368abe6-7db1-4a21-bf26-0e2680a1c688"/>
    <xsd:import namespace="06018cf6-88ac-48bf-ab09-f8e8400f1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8abe6-7db1-4a21-bf26-0e2680a1c6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ce9d777a-ea4f-4e3c-b13b-b14f85f0e7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18cf6-88ac-48bf-ab09-f8e8400f1e0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940f1b-b099-4c07-9336-536caa3af877}" ma:internalName="TaxCatchAll" ma:showField="CatchAllData" ma:web="06018cf6-88ac-48bf-ab09-f8e8400f1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A8DE76-52DC-4235-9953-DD30CBCBA23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  <ds:schemaRef ds:uri="06018cf6-88ac-48bf-ab09-f8e8400f1e00"/>
    <ds:schemaRef ds:uri="b368abe6-7db1-4a21-bf26-0e2680a1c688"/>
  </ds:schemaRefs>
</ds:datastoreItem>
</file>

<file path=customXml/itemProps2.xml><?xml version="1.0" encoding="utf-8"?>
<ds:datastoreItem xmlns:ds="http://schemas.openxmlformats.org/officeDocument/2006/customXml" ds:itemID="{22657FB5-9C31-4172-9E0F-7F1C508817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377B6-6735-4CD5-902B-D1A75EC38F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8abe6-7db1-4a21-bf26-0e2680a1c688"/>
    <ds:schemaRef ds:uri="06018cf6-88ac-48bf-ab09-f8e8400f1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384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Desarrollo de una aplicaciÓn para Android con kotlin</vt:lpstr>
      <vt:lpstr>Contenidos</vt:lpstr>
      <vt:lpstr>1.  CREACIÓN DE UN NUEVO PROYECTO</vt:lpstr>
      <vt:lpstr>1. CREACIÓN DE UN NUEVO PROYECTO</vt:lpstr>
      <vt:lpstr>1. CREACIÓN DE UN NUEVO PROYECTO</vt:lpstr>
      <vt:lpstr>2. ESTRUCTURA DEL PROYECTO </vt:lpstr>
      <vt:lpstr>3. DISEÑO DE VISTAS (ACTIVIDADES Y FRAGMENTOS)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aplicaciones para Android con kotlin</dc:title>
  <dc:creator>Daniel Rodriguez Fernandez</dc:creator>
  <cp:lastModifiedBy>Daniel Rodriguez Fernandez</cp:lastModifiedBy>
  <cp:revision>3</cp:revision>
  <dcterms:created xsi:type="dcterms:W3CDTF">2022-12-02T10:00:22Z</dcterms:created>
  <dcterms:modified xsi:type="dcterms:W3CDTF">2022-12-05T20:45:15Z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0x0101003CD439E661542F4098FD9F33D2EA0BCC</vt:lpwstr>
  </property>
</Properties>
</file>