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3" r:id="rId2"/>
    <p:sldId id="329" r:id="rId3"/>
    <p:sldId id="349" r:id="rId4"/>
    <p:sldId id="348" r:id="rId5"/>
    <p:sldId id="350" r:id="rId6"/>
    <p:sldId id="351" r:id="rId7"/>
    <p:sldId id="355" r:id="rId8"/>
    <p:sldId id="358" r:id="rId9"/>
    <p:sldId id="356" r:id="rId10"/>
    <p:sldId id="359" r:id="rId11"/>
    <p:sldId id="345" r:id="rId12"/>
    <p:sldId id="29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Felix Titling" panose="04060505060202020A04" pitchFamily="82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C"/>
    <a:srgbClr val="FBFBFB"/>
    <a:srgbClr val="7DBEDF"/>
    <a:srgbClr val="F9F9F9"/>
    <a:srgbClr val="74AC7D"/>
    <a:srgbClr val="C2DEEA"/>
    <a:srgbClr val="B3C9DE"/>
    <a:srgbClr val="EBE3F0"/>
    <a:srgbClr val="1A274A"/>
    <a:srgbClr val="EA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767" autoAdjust="0"/>
  </p:normalViewPr>
  <p:slideViewPr>
    <p:cSldViewPr>
      <p:cViewPr varScale="1">
        <p:scale>
          <a:sx n="81" d="100"/>
          <a:sy n="81" d="100"/>
        </p:scale>
        <p:origin x="112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39552" y="3286145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480720" cy="1585337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코로나로 변화된</a:t>
            </a:r>
            <a:br>
              <a:rPr lang="en-US" altLang="ko-KR" sz="4800" dirty="0">
                <a:solidFill>
                  <a:schemeClr val="tx2"/>
                </a:solidFill>
              </a:rPr>
            </a:br>
            <a:r>
              <a:rPr lang="ko-KR" altLang="en-US" sz="4800" b="1" dirty="0">
                <a:solidFill>
                  <a:schemeClr val="tx2"/>
                </a:solidFill>
              </a:rPr>
              <a:t>외식업의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4149080"/>
            <a:ext cx="38239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err="1">
                <a:latin typeface="Arial" pitchFamily="34" charset="0"/>
                <a:ea typeface="맑은 고딕" pitchFamily="50" charset="-127"/>
                <a:cs typeface="굴림" pitchFamily="50" charset="-127"/>
              </a:rPr>
              <a:t>공모전팀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latin typeface="Arial" pitchFamily="34" charset="0"/>
                <a:ea typeface="맑은 고딕" pitchFamily="50" charset="-127"/>
                <a:cs typeface="굴림" pitchFamily="50" charset="-127"/>
              </a:rPr>
              <a:t>윤형철 방일우 이한나 </a:t>
            </a:r>
            <a:r>
              <a:rPr kumimoji="1" lang="ko-KR" altLang="en-US" sz="1400" dirty="0" err="1">
                <a:latin typeface="Arial" pitchFamily="34" charset="0"/>
                <a:ea typeface="맑은 고딕" pitchFamily="50" charset="-127"/>
                <a:cs typeface="굴림" pitchFamily="50" charset="-127"/>
              </a:rPr>
              <a:t>이새람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5144" y="33265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atin typeface="Felix Titling" panose="04060505060202020A04" pitchFamily="82" charset="0"/>
              </a:rPr>
              <a:t>KDX contest 2020</a:t>
            </a:r>
            <a:endParaRPr lang="ko-KR" altLang="en-US" b="1" dirty="0">
              <a:latin typeface="Felix Titling" panose="04060505060202020A04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연령대에  대해 분석을 해보았습니다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41826" y="1484784"/>
            <a:ext cx="777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재난지원금으로 인한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C3BE7-55F3-4561-8045-9D811CF39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7" y="2150070"/>
            <a:ext cx="578408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9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3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3.</a:t>
            </a:r>
            <a:r>
              <a:rPr lang="ko-KR" altLang="en-US" sz="1200" dirty="0">
                <a:solidFill>
                  <a:schemeClr val="tx2"/>
                </a:solidFill>
              </a:rPr>
              <a:t>분석결과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분석방법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 txBox="1">
            <a:spLocks/>
          </p:cNvSpPr>
          <p:nvPr/>
        </p:nvSpPr>
        <p:spPr>
          <a:xfrm>
            <a:off x="369337" y="908720"/>
            <a:ext cx="7793668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2"/>
                </a:solidFill>
              </a:rPr>
              <a:t>내용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294590" y="1474911"/>
            <a:ext cx="777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나이대</a:t>
            </a:r>
            <a:r>
              <a:rPr lang="ko-KR" altLang="en-US" sz="1400" b="1" dirty="0"/>
              <a:t> 별로는 소비하는 패턴이 </a:t>
            </a:r>
            <a:r>
              <a:rPr lang="ko-KR" altLang="en-US" sz="1400" b="1" dirty="0" err="1"/>
              <a:t>다른다는</a:t>
            </a:r>
            <a:r>
              <a:rPr lang="ko-KR" altLang="en-US" sz="1400" b="1" dirty="0"/>
              <a:t> 것을 알 수 있습니다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5" y="1974038"/>
            <a:ext cx="4260943" cy="43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THANK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YOU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53001" y="5486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+mj-lt"/>
                <a:ea typeface="맑은 고딕" pitchFamily="50" charset="-127"/>
              </a:rPr>
              <a:t>목록</a:t>
            </a:r>
            <a:endParaRPr lang="en-US" altLang="ko-KR" sz="3000" b="1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44528" y="3370815"/>
            <a:ext cx="3157761" cy="861775"/>
            <a:chOff x="539552" y="3363192"/>
            <a:chExt cx="3519466" cy="861773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106268" y="3363192"/>
              <a:ext cx="2952750" cy="86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배경 및 목적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39552" y="337997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0528" y="4342419"/>
            <a:ext cx="3136769" cy="483980"/>
            <a:chOff x="539552" y="4098956"/>
            <a:chExt cx="3496068" cy="483979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082870" y="4098956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과정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39552" y="4105881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499992" y="3874975"/>
            <a:ext cx="3143202" cy="477055"/>
            <a:chOff x="539552" y="4831786"/>
            <a:chExt cx="3503237" cy="477054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090039" y="4831787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결과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39552" y="483178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99992" y="4826399"/>
            <a:ext cx="3847318" cy="485139"/>
            <a:chOff x="4752156" y="4604112"/>
            <a:chExt cx="4288007" cy="485138"/>
          </a:xfrm>
        </p:grpSpPr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435801" y="4612197"/>
              <a:ext cx="3604362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참고자료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752156" y="4604112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1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발생 후에  소비패턴이  줄어들고 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69337" y="1628800"/>
            <a:ext cx="8103159" cy="4752528"/>
            <a:chOff x="353179" y="1758867"/>
            <a:chExt cx="8103159" cy="366212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2CE17E7-13BA-4B55-8805-30F88B2C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79" y="1758867"/>
              <a:ext cx="4245941" cy="3662124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4946157" y="1758867"/>
              <a:ext cx="3510181" cy="2108496"/>
              <a:chOff x="5099170" y="1538860"/>
              <a:chExt cx="3510181" cy="2074871"/>
            </a:xfrm>
          </p:grpSpPr>
          <p:sp>
            <p:nvSpPr>
              <p:cNvPr id="37" name="사각형: 둥근 모서리 7">
                <a:extLst>
                  <a:ext uri="{FF2B5EF4-FFF2-40B4-BE49-F238E27FC236}">
                    <a16:creationId xmlns:a16="http://schemas.microsoft.com/office/drawing/2014/main" id="{4AC36805-F79E-4A03-BE1E-33725748BD76}"/>
                  </a:ext>
                </a:extLst>
              </p:cNvPr>
              <p:cNvSpPr/>
              <p:nvPr/>
            </p:nvSpPr>
            <p:spPr>
              <a:xfrm>
                <a:off x="5099170" y="1538860"/>
                <a:ext cx="1800200" cy="4984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주 요 목 적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5349892-500B-43E5-9A21-9418DC301F71}"/>
                  </a:ext>
                </a:extLst>
              </p:cNvPr>
              <p:cNvSpPr/>
              <p:nvPr/>
            </p:nvSpPr>
            <p:spPr>
              <a:xfrm>
                <a:off x="5099170" y="2201080"/>
                <a:ext cx="3510181" cy="14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ED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코로나로 인해 외식업 소비패턴이 변화된 것을 볼 수 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코로나로 인해 가장 큰 지출항목은 외식업이 차지했다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1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코로나로 인해 외식 산업에도 많은 영향을 받고 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B1269-FA8D-455F-859C-C123BC3B047C}"/>
              </a:ext>
            </a:extLst>
          </p:cNvPr>
          <p:cNvSpPr txBox="1"/>
          <p:nvPr/>
        </p:nvSpPr>
        <p:spPr>
          <a:xfrm>
            <a:off x="395536" y="148478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코로나 발생에 외식 횟수 조사 결과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3EF1C9-CEE1-456D-8449-BC58F4D60A1E}"/>
              </a:ext>
            </a:extLst>
          </p:cNvPr>
          <p:cNvSpPr/>
          <p:nvPr/>
        </p:nvSpPr>
        <p:spPr>
          <a:xfrm>
            <a:off x="4293532" y="1999658"/>
            <a:ext cx="330007" cy="229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DFF7FD-F6CB-4685-9CD1-C14CCA67528C}"/>
              </a:ext>
            </a:extLst>
          </p:cNvPr>
          <p:cNvSpPr/>
          <p:nvPr/>
        </p:nvSpPr>
        <p:spPr>
          <a:xfrm>
            <a:off x="4689036" y="5282581"/>
            <a:ext cx="3860438" cy="99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발생 이후에는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2~3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개월에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 미만이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65%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매우 높게 나타났다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21EA9-F889-401C-B03B-F184255797C2}"/>
              </a:ext>
            </a:extLst>
          </p:cNvPr>
          <p:cNvSpPr/>
          <p:nvPr/>
        </p:nvSpPr>
        <p:spPr>
          <a:xfrm>
            <a:off x="487358" y="5282317"/>
            <a:ext cx="3830374" cy="99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코로나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발생 전과 외식 주기를 살펴보면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발생 이전에는 주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1~3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회이하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44.7%),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15.5%)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(14.4%)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순으로 높게 나타났음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8" y="1948001"/>
            <a:ext cx="8062116" cy="3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</a:t>
            </a:r>
            <a:r>
              <a:rPr lang="ko-KR" altLang="en-US" sz="2400" dirty="0" err="1">
                <a:solidFill>
                  <a:srgbClr val="002060"/>
                </a:solidFill>
              </a:rPr>
              <a:t>발생전에</a:t>
            </a:r>
            <a:r>
              <a:rPr lang="ko-KR" altLang="en-US" sz="2400" dirty="0">
                <a:solidFill>
                  <a:srgbClr val="002060"/>
                </a:solidFill>
              </a:rPr>
              <a:t> 외식 횟수 조사 결과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95536" y="148549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신한카드에서 외식 업종을 시각화한 결과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특정 달부터 내려가는 형태를 보입니다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98461" y="2204864"/>
            <a:ext cx="2971444" cy="237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코로나 발생 전에는 평균적으로 비슷한 모습을 보이고 </a:t>
            </a:r>
            <a:r>
              <a:rPr lang="ko-KR" altLang="en-US" dirty="0" err="1"/>
              <a:t>있습다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발생시점에 외식산업이 급격하게 내려가는 것을 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" y="2006054"/>
            <a:ext cx="5416948" cy="46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002060"/>
                </a:solidFill>
              </a:rPr>
              <a:t>코로나 발생 후에  소비패턴이  줄어들고 있다</a:t>
            </a:r>
            <a:r>
              <a:rPr lang="en-US" altLang="ko-KR" sz="2400">
                <a:solidFill>
                  <a:srgbClr val="002060"/>
                </a:solidFill>
              </a:rPr>
              <a:t>.</a:t>
            </a:r>
            <a:r>
              <a:rPr lang="ko-KR" altLang="en-US" sz="2400">
                <a:solidFill>
                  <a:srgbClr val="002060"/>
                </a:solidFill>
              </a:rPr>
              <a:t> 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71E4E-B66C-4D86-AF32-C188529E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7" y="1755853"/>
            <a:ext cx="5906959" cy="50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연령대 별 전체 카드이용 그래프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2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3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연령대 별로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b="1307"/>
          <a:stretch/>
        </p:blipFill>
        <p:spPr>
          <a:xfrm>
            <a:off x="107504" y="1484784"/>
            <a:ext cx="896448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32437" y="212726"/>
            <a:ext cx="4889052" cy="394467"/>
            <a:chOff x="183159" y="157932"/>
            <a:chExt cx="4889052" cy="3944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E562C9-1064-4F41-882F-65A93A319821}"/>
                </a:ext>
              </a:extLst>
            </p:cNvPr>
            <p:cNvGrpSpPr/>
            <p:nvPr/>
          </p:nvGrpSpPr>
          <p:grpSpPr>
            <a:xfrm>
              <a:off x="183159" y="260648"/>
              <a:ext cx="4889052" cy="291751"/>
              <a:chOff x="1259632" y="332656"/>
              <a:chExt cx="7246292" cy="720080"/>
            </a:xfrm>
          </p:grpSpPr>
          <p:sp>
            <p:nvSpPr>
              <p:cNvPr id="10" name="모서리가 둥근 직사각형 7">
                <a:extLst>
                  <a:ext uri="{FF2B5EF4-FFF2-40B4-BE49-F238E27FC236}">
                    <a16:creationId xmlns:a16="http://schemas.microsoft.com/office/drawing/2014/main" id="{04F4B7EC-5A29-446A-825A-1DD7642DEE6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8">
                <a:extLst>
                  <a:ext uri="{FF2B5EF4-FFF2-40B4-BE49-F238E27FC236}">
                    <a16:creationId xmlns:a16="http://schemas.microsoft.com/office/drawing/2014/main" id="{32E41036-C28E-40D6-B42C-6BCBC06DD1CB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9">
                <a:extLst>
                  <a:ext uri="{FF2B5EF4-FFF2-40B4-BE49-F238E27FC236}">
                    <a16:creationId xmlns:a16="http://schemas.microsoft.com/office/drawing/2014/main" id="{141A5428-3EA6-4AE8-BA7E-1B38DFAADC3E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85E74-2139-47B2-B8C6-C507B98525A8}"/>
                </a:ext>
              </a:extLst>
            </p:cNvPr>
            <p:cNvSpPr/>
            <p:nvPr/>
          </p:nvSpPr>
          <p:spPr>
            <a:xfrm>
              <a:off x="183159" y="157932"/>
              <a:ext cx="4889052" cy="1027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6">
            <a:extLst>
              <a:ext uri="{FF2B5EF4-FFF2-40B4-BE49-F238E27FC236}">
                <a16:creationId xmlns:a16="http://schemas.microsoft.com/office/drawing/2014/main" id="{EC9F2787-5539-4E80-80AF-983BE008805E}"/>
              </a:ext>
            </a:extLst>
          </p:cNvPr>
          <p:cNvSpPr txBox="1">
            <a:spLocks/>
          </p:cNvSpPr>
          <p:nvPr/>
        </p:nvSpPr>
        <p:spPr>
          <a:xfrm>
            <a:off x="369337" y="315442"/>
            <a:ext cx="1013683" cy="27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분석개요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F11F5FC3-A62B-406A-8F15-3F0ABF053212}"/>
              </a:ext>
            </a:extLst>
          </p:cNvPr>
          <p:cNvSpPr txBox="1">
            <a:spLocks/>
          </p:cNvSpPr>
          <p:nvPr/>
        </p:nvSpPr>
        <p:spPr>
          <a:xfrm>
            <a:off x="3395541" y="320459"/>
            <a:ext cx="1472162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분석결과</a:t>
            </a:r>
          </a:p>
        </p:txBody>
      </p:sp>
      <p:sp>
        <p:nvSpPr>
          <p:cNvPr id="22" name="제목 6">
            <a:extLst>
              <a:ext uri="{FF2B5EF4-FFF2-40B4-BE49-F238E27FC236}">
                <a16:creationId xmlns:a16="http://schemas.microsoft.com/office/drawing/2014/main" id="{1252EBB9-1B28-4B79-AA95-3EAC26972196}"/>
              </a:ext>
            </a:extLst>
          </p:cNvPr>
          <p:cNvSpPr txBox="1">
            <a:spLocks/>
          </p:cNvSpPr>
          <p:nvPr/>
        </p:nvSpPr>
        <p:spPr>
          <a:xfrm>
            <a:off x="1734553" y="320459"/>
            <a:ext cx="1138653" cy="26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2"/>
                </a:solidFill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</a:rPr>
              <a:t>분석방법</a:t>
            </a:r>
          </a:p>
        </p:txBody>
      </p:sp>
      <p:sp>
        <p:nvSpPr>
          <p:cNvPr id="24" name="제목 2">
            <a:extLst>
              <a:ext uri="{FF2B5EF4-FFF2-40B4-BE49-F238E27FC236}">
                <a16:creationId xmlns:a16="http://schemas.microsoft.com/office/drawing/2014/main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연령대에  대해 분석을 해보았습니다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AAC4A-82DB-4961-9916-D93F1A0B4804}"/>
              </a:ext>
            </a:extLst>
          </p:cNvPr>
          <p:cNvSpPr txBox="1"/>
          <p:nvPr/>
        </p:nvSpPr>
        <p:spPr>
          <a:xfrm>
            <a:off x="395473" y="1474911"/>
            <a:ext cx="777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나이대</a:t>
            </a:r>
            <a:r>
              <a:rPr lang="ko-KR" altLang="en-US" sz="1400" b="1" dirty="0"/>
              <a:t> 별로는 소비하는 패턴이 </a:t>
            </a:r>
            <a:r>
              <a:rPr lang="ko-KR" altLang="en-US" sz="1400" b="1" dirty="0" err="1"/>
              <a:t>다른다는</a:t>
            </a:r>
            <a:r>
              <a:rPr lang="ko-KR" altLang="en-US" sz="1400" b="1" dirty="0"/>
              <a:t> 것을 알 수 있습니다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82688"/>
            <a:ext cx="8928992" cy="50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11576</TotalTime>
  <Words>284</Words>
  <Application>Microsoft Office PowerPoint</Application>
  <PresentationFormat>화면 슬라이드 쇼(4:3)</PresentationFormat>
  <Paragraphs>69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Calibri</vt:lpstr>
      <vt:lpstr>굴림체</vt:lpstr>
      <vt:lpstr>Calibri Light</vt:lpstr>
      <vt:lpstr>Arial</vt:lpstr>
      <vt:lpstr>맑은 고딕</vt:lpstr>
      <vt:lpstr>Felix Titling</vt:lpstr>
      <vt:lpstr>Office 테마</vt:lpstr>
      <vt:lpstr>코로나로 변화된 외식업의 추이</vt:lpstr>
      <vt:lpstr>PowerPoint 프레젠테이션</vt:lpstr>
      <vt:lpstr>코로나 발생 후에  소비패턴이  줄어들고 있다. </vt:lpstr>
      <vt:lpstr>코로나로 인해 외식 산업에도 많은 영향을 받고 있다.</vt:lpstr>
      <vt:lpstr>코로나 발생전에 외식 횟수 조사 결과.</vt:lpstr>
      <vt:lpstr>코로나 발생 후에  소비패턴이  줄어들고 있다. </vt:lpstr>
      <vt:lpstr>연령대 별 전체 카드이용 그래프 </vt:lpstr>
      <vt:lpstr>연령대 별로 </vt:lpstr>
      <vt:lpstr>연령대에  대해 분석을 해보았습니다</vt:lpstr>
      <vt:lpstr>연령대에  대해 분석을 해보았습니다</vt:lpstr>
      <vt:lpstr>PowerPoint 프레젠테이션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O365</cp:lastModifiedBy>
  <cp:revision>105</cp:revision>
  <dcterms:created xsi:type="dcterms:W3CDTF">2010-02-01T08:03:16Z</dcterms:created>
  <dcterms:modified xsi:type="dcterms:W3CDTF">2020-10-23T07:29:58Z</dcterms:modified>
  <cp:category>www.slidemembers.com</cp:category>
</cp:coreProperties>
</file>