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611" r:id="rId3"/>
    <p:sldId id="1621" r:id="rId4"/>
    <p:sldId id="1622" r:id="rId5"/>
    <p:sldId id="16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73"/>
    <a:srgbClr val="DB5462"/>
    <a:srgbClr val="AE5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DF0DF-DD51-4556-9606-3D16B573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E95A8-0B8F-49EB-BB5B-12D5BCDB1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2E56EB-59B7-4AD2-9462-E8D0D357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E98642-E39C-47ED-8E1C-98326F70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3EC1A1-5075-4914-BA5E-CF93A69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00D4-1937-482B-AF38-222CCB8D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8265D7-8E99-4BD9-9F29-811D1E80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CF7A12-EB53-48AB-A345-9A3DE473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EA8A14-B8E4-464E-8472-8664DAE0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AF1C55-1949-4E34-A72B-E76D1E6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5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2251F-C1E1-4EF0-B026-E4D68BDEA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053FCBE-CDB0-4850-9986-C4B7A66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B2598-02E4-44D8-B526-5D08AF45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8C4778-6A5A-4E2A-B42E-E9B81EBD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20E295-7A37-4F87-ACB0-4061AE2C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8C73F-38F1-413A-B61C-1FB3E18F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3DFDE-D7CF-4A31-AA2E-8A7F8089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00A830-A13F-4935-9FE4-D7E1ED07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AAABF0-C136-4083-AC58-4C44F336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010810-51F1-48CF-8286-01194B6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B2DF-5AB1-4BDE-8B02-40E31D6E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381171-AC2C-4E87-BC6A-CA222C13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791AF9-2DC1-4552-B5F7-945A1BA5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3FAE30-9D87-4D56-824A-BF051C5B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387C42-E22B-4A1F-9F3A-88CBF765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4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9C5D4-ACB8-40AF-BB85-66196906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44203-76FD-4ECA-8905-EDF6D184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6B62BC-8E65-470F-8269-745B09E5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B31AD8-84AA-42D0-B6CD-76E58E49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CD7AD-EAC0-4541-AF8B-E76758B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5F43EF-F9D7-450B-B0A1-F30353C5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7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EAE5-BF28-4749-892B-371AB5F2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47E3B9-3DF5-4B36-8679-FFA6D5AA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80116E-1E59-4ACA-8F50-7256E2DFF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EF05A13-B208-4D24-83E0-03E70D6EC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4CD54C4-B367-4D94-8D11-DC6A5B90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575E6F3-E36F-4994-B077-ABD3662F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C2CA261-E6E4-4E78-8B99-AD9FC06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2E6F186-0662-4DC5-A9BA-EC9ED7DE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2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BEF3A-C82A-4CA7-A772-1798A0E6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5A119E2-8944-4AE1-84E3-FDE2326C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E1DBD0A-5B13-4C5E-8DC9-9390E36D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74B499-4EE1-4086-9CF2-A252EDF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8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DABD490-6429-4CED-BCBC-4575759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65F1EB-1906-4FD8-8FDA-66176C66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36F221-001B-4683-826D-D35C70C1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4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315F4-09CB-4066-8451-69C87D5D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5FD89B-35C3-40B3-A540-3C6EFB5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5FC438E-7A63-4B16-839C-E8F1EE00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191477-9D95-42AC-B024-89CF819C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A229EA-09FC-4C77-A7D0-28CB2AD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497E26-334A-4555-81FE-48C6181B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5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DDD3-BFE8-4AF3-95B1-D4B8078D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422AE6F-3872-44FD-B4A6-A60CE4C2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EB76B1-7C20-47DA-8AD1-78E3AF5B7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57C4F2-BFEA-403D-9BC2-B017045A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9C356E-491E-482C-9E4F-F1F0F354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33C0EE-E884-4B96-BFB8-360A3A2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18B5324-ADD8-4799-A044-432A6C2F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DC523E-3B4C-4F57-A9C5-F4497CAA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F34FE7-0436-4858-B8F8-E82D2C0D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24A9-EE2F-4168-80F8-1346F45D50CE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4771F4-3740-4FC3-A648-5AE1E6D4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A2B2A0-6448-40B5-B4B0-242279A2A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C767-5A3E-4921-BFD8-2AE4B57C2CD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5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43D548-2498-4344-A157-6A4FFA53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4" r="23503"/>
          <a:stretch/>
        </p:blipFill>
        <p:spPr>
          <a:xfrm>
            <a:off x="-305" y="-347243"/>
            <a:ext cx="6748272" cy="72052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7F1812-11C0-4A41-8C1D-EF8BE98BE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7967" y="44167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GB" sz="4100" b="1" dirty="0" err="1">
                <a:solidFill>
                  <a:srgbClr val="000000"/>
                </a:solidFill>
              </a:rPr>
              <a:t>Apresentação</a:t>
            </a:r>
            <a:r>
              <a:rPr lang="en-GB" sz="4100" b="1" dirty="0">
                <a:solidFill>
                  <a:srgbClr val="000000"/>
                </a:solidFill>
              </a:rPr>
              <a:t> Pitch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08ABAA8-EBCE-4652-98FA-0C708575DA5C}"/>
              </a:ext>
            </a:extLst>
          </p:cNvPr>
          <p:cNvSpPr txBox="1">
            <a:spLocks/>
          </p:cNvSpPr>
          <p:nvPr/>
        </p:nvSpPr>
        <p:spPr>
          <a:xfrm>
            <a:off x="6747968" y="2827539"/>
            <a:ext cx="5121994" cy="26112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 err="1">
                <a:solidFill>
                  <a:srgbClr val="000000"/>
                </a:solidFill>
              </a:rPr>
              <a:t>Equipa</a:t>
            </a:r>
            <a:r>
              <a:rPr lang="en-GB" sz="3000" b="1" dirty="0">
                <a:solidFill>
                  <a:srgbClr val="000000"/>
                </a:solidFill>
              </a:rPr>
              <a:t>:	__</a:t>
            </a:r>
            <a:r>
              <a:rPr lang="en-GB" sz="3000" b="1" dirty="0" err="1">
                <a:solidFill>
                  <a:srgbClr val="000000"/>
                </a:solidFill>
              </a:rPr>
              <a:t>init</a:t>
            </a:r>
            <a:r>
              <a:rPr lang="en-GB" sz="3000" b="1" dirty="0">
                <a:solidFill>
                  <a:srgbClr val="000000"/>
                </a:solidFill>
              </a:rPr>
              <a:t>__</a:t>
            </a:r>
          </a:p>
          <a:p>
            <a:pPr algn="l"/>
            <a:endParaRPr lang="en-GB" sz="3000" b="1" dirty="0">
              <a:solidFill>
                <a:srgbClr val="000000"/>
              </a:solidFill>
            </a:endParaRPr>
          </a:p>
          <a:p>
            <a:pPr algn="l"/>
            <a:r>
              <a:rPr lang="en-GB" sz="3000" b="1" dirty="0" err="1">
                <a:solidFill>
                  <a:srgbClr val="000000"/>
                </a:solidFill>
              </a:rPr>
              <a:t>Elementos</a:t>
            </a:r>
            <a:r>
              <a:rPr lang="en-GB" sz="3000" b="1" dirty="0">
                <a:solidFill>
                  <a:srgbClr val="000000"/>
                </a:solidFill>
              </a:rPr>
              <a:t>:</a:t>
            </a:r>
          </a:p>
          <a:p>
            <a:pPr algn="l"/>
            <a:r>
              <a:rPr lang="en-GB" sz="3000" b="1" dirty="0">
                <a:solidFill>
                  <a:srgbClr val="000000"/>
                </a:solidFill>
              </a:rPr>
              <a:t>		Vasco Ramos</a:t>
            </a:r>
          </a:p>
          <a:p>
            <a:pPr algn="l"/>
            <a:r>
              <a:rPr lang="en-GB" sz="3000" b="1" dirty="0">
                <a:solidFill>
                  <a:srgbClr val="000000"/>
                </a:solidFill>
              </a:rPr>
              <a:t>		</a:t>
            </a:r>
            <a:r>
              <a:rPr lang="en-GB" sz="3000" b="1" dirty="0" err="1">
                <a:solidFill>
                  <a:srgbClr val="000000"/>
                </a:solidFill>
              </a:rPr>
              <a:t>Diogo</a:t>
            </a:r>
            <a:r>
              <a:rPr lang="en-GB" sz="3000" b="1" dirty="0">
                <a:solidFill>
                  <a:srgbClr val="000000"/>
                </a:solidFill>
              </a:rPr>
              <a:t> Silva</a:t>
            </a:r>
          </a:p>
          <a:p>
            <a:pPr algn="l"/>
            <a:r>
              <a:rPr lang="en-GB" sz="3000" b="1" dirty="0">
                <a:solidFill>
                  <a:srgbClr val="000000"/>
                </a:solidFill>
              </a:rPr>
              <a:t>		Isaac Tomé</a:t>
            </a:r>
          </a:p>
        </p:txBody>
      </p:sp>
    </p:spTree>
    <p:extLst>
      <p:ext uri="{BB962C8B-B14F-4D97-AF65-F5344CB8AC3E}">
        <p14:creationId xmlns:p14="http://schemas.microsoft.com/office/powerpoint/2010/main" val="377067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913321F-700B-4AB3-A956-C3F9592E54D0}"/>
              </a:ext>
            </a:extLst>
          </p:cNvPr>
          <p:cNvGrpSpPr/>
          <p:nvPr/>
        </p:nvGrpSpPr>
        <p:grpSpPr>
          <a:xfrm>
            <a:off x="-1463040" y="-486499"/>
            <a:ext cx="14140518" cy="10136483"/>
            <a:chOff x="-1463040" y="-486499"/>
            <a:chExt cx="14140518" cy="1013648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EE6F4F1-03A9-4DC8-941A-AEB46077C9A8}"/>
                </a:ext>
              </a:extLst>
            </p:cNvPr>
            <p:cNvGrpSpPr/>
            <p:nvPr/>
          </p:nvGrpSpPr>
          <p:grpSpPr>
            <a:xfrm>
              <a:off x="-1463040" y="1353146"/>
              <a:ext cx="11378330" cy="7215151"/>
              <a:chOff x="-6070660" y="-2105460"/>
              <a:chExt cx="18648247" cy="12018091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15776A0E-6E1D-4DF2-AF24-68D07F7681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7" r="9126"/>
              <a:stretch/>
            </p:blipFill>
            <p:spPr>
              <a:xfrm>
                <a:off x="-385587" y="958788"/>
                <a:ext cx="12963174" cy="8953843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2DD6E51-A34C-4263-94F5-24D87818CB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157" t="65777" r="179"/>
              <a:stretch/>
            </p:blipFill>
            <p:spPr>
              <a:xfrm>
                <a:off x="-6070660" y="-2105460"/>
                <a:ext cx="18648247" cy="3064248"/>
              </a:xfrm>
              <a:prstGeom prst="rect">
                <a:avLst/>
              </a:prstGeom>
            </p:spPr>
          </p:pic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4AE316C-C074-4D43-AEC6-15F4D132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9" t="65777" r="-3493"/>
            <a:stretch/>
          </p:blipFill>
          <p:spPr>
            <a:xfrm>
              <a:off x="-756452" y="-486499"/>
              <a:ext cx="11083221" cy="1839644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A09AC41-E7B7-466B-ADD6-6162966E6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" t="65777" r="-8331"/>
            <a:stretch/>
          </p:blipFill>
          <p:spPr>
            <a:xfrm rot="5400000">
              <a:off x="6228143" y="3200648"/>
              <a:ext cx="10136482" cy="27621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935BDF8-410C-4378-BFE1-C79C16247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" t="65777" r="40860"/>
            <a:stretch/>
          </p:blipFill>
          <p:spPr>
            <a:xfrm rot="5400000">
              <a:off x="-2244283" y="4680622"/>
              <a:ext cx="5737853" cy="2762189"/>
            </a:xfrm>
            <a:prstGeom prst="rect">
              <a:avLst/>
            </a:prstGeom>
          </p:spPr>
        </p:pic>
      </p:grp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0FF371B-D4AB-4AF8-8D97-248D74AE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400" dirty="0">
                <a:solidFill>
                  <a:srgbClr val="FFE373"/>
                </a:solidFill>
              </a:rPr>
              <a:t>Desafio “Distribuição Equitativa de Recursos”</a:t>
            </a:r>
          </a:p>
          <a:p>
            <a:pPr lvl="1" fontAlgn="base"/>
            <a:endParaRPr lang="pt-PT" sz="2800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- Adicionar, para cada </a:t>
            </a:r>
            <a:r>
              <a:rPr lang="pt-PT" dirty="0" err="1"/>
              <a:t>stack</a:t>
            </a:r>
            <a:r>
              <a:rPr lang="pt-PT" dirty="0"/>
              <a:t> os números do topo da lista até que estes caibam na </a:t>
            </a:r>
            <a:r>
              <a:rPr lang="pt-PT" dirty="0" err="1"/>
              <a:t>stack</a:t>
            </a:r>
            <a:r>
              <a:rPr lang="pt-PT" dirty="0"/>
              <a:t> em questão.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- Na última </a:t>
            </a:r>
            <a:r>
              <a:rPr lang="pt-PT" dirty="0" err="1"/>
              <a:t>stack</a:t>
            </a:r>
            <a:r>
              <a:rPr lang="pt-PT" dirty="0"/>
              <a:t>, começa-se por adicionar os números restantes, de forma a que os valores sejam introduzidos nas </a:t>
            </a:r>
            <a:r>
              <a:rPr lang="pt-PT" dirty="0" err="1"/>
              <a:t>stacks</a:t>
            </a:r>
            <a:r>
              <a:rPr lang="pt-PT" dirty="0"/>
              <a:t> mais vazias.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09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913321F-700B-4AB3-A956-C3F9592E54D0}"/>
              </a:ext>
            </a:extLst>
          </p:cNvPr>
          <p:cNvGrpSpPr/>
          <p:nvPr/>
        </p:nvGrpSpPr>
        <p:grpSpPr>
          <a:xfrm>
            <a:off x="-2011680" y="-1566656"/>
            <a:ext cx="14689158" cy="15274832"/>
            <a:chOff x="-2011680" y="-1566656"/>
            <a:chExt cx="14689158" cy="1527483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EE6F4F1-03A9-4DC8-941A-AEB46077C9A8}"/>
                </a:ext>
              </a:extLst>
            </p:cNvPr>
            <p:cNvGrpSpPr/>
            <p:nvPr/>
          </p:nvGrpSpPr>
          <p:grpSpPr>
            <a:xfrm>
              <a:off x="-1463040" y="1353146"/>
              <a:ext cx="11378330" cy="7215151"/>
              <a:chOff x="-6070660" y="-2105460"/>
              <a:chExt cx="18648247" cy="12018091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15776A0E-6E1D-4DF2-AF24-68D07F7681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7" r="9126"/>
              <a:stretch/>
            </p:blipFill>
            <p:spPr>
              <a:xfrm>
                <a:off x="-385587" y="958788"/>
                <a:ext cx="12963174" cy="8953843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2DD6E51-A34C-4263-94F5-24D87818CB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157" t="65777" r="179"/>
              <a:stretch/>
            </p:blipFill>
            <p:spPr>
              <a:xfrm>
                <a:off x="-6070660" y="-2105460"/>
                <a:ext cx="18648247" cy="3064248"/>
              </a:xfrm>
              <a:prstGeom prst="rect">
                <a:avLst/>
              </a:prstGeom>
            </p:spPr>
          </p:pic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4AE316C-C074-4D43-AEC6-15F4D132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58" t="65777" r="197"/>
            <a:stretch/>
          </p:blipFill>
          <p:spPr>
            <a:xfrm>
              <a:off x="-2011680" y="-486498"/>
              <a:ext cx="11926970" cy="1839644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A09AC41-E7B7-466B-ADD6-6162966E6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57" t="65777" r="-8331"/>
            <a:stretch/>
          </p:blipFill>
          <p:spPr>
            <a:xfrm rot="5400000">
              <a:off x="5688064" y="2660569"/>
              <a:ext cx="11216640" cy="27621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935BDF8-410C-4378-BFE1-C79C16247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" t="65777" r="-8330"/>
            <a:stretch/>
          </p:blipFill>
          <p:spPr>
            <a:xfrm rot="5400000">
              <a:off x="-4633049" y="7069388"/>
              <a:ext cx="10515386" cy="2762189"/>
            </a:xfrm>
            <a:prstGeom prst="rect">
              <a:avLst/>
            </a:prstGeom>
          </p:spPr>
        </p:pic>
      </p:grp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0FF371B-D4AB-4AF8-8D97-248D74AE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400" dirty="0">
                <a:solidFill>
                  <a:srgbClr val="FFE373"/>
                </a:solidFill>
              </a:rPr>
              <a:t>Desafio “Otimização de Download de Recursos” - </a:t>
            </a:r>
            <a:r>
              <a:rPr lang="pt-PT" sz="4400" dirty="0" err="1">
                <a:solidFill>
                  <a:srgbClr val="FFE373"/>
                </a:solidFill>
              </a:rPr>
              <a:t>Dellent</a:t>
            </a:r>
            <a:endParaRPr lang="pt-PT" sz="4400" dirty="0">
              <a:solidFill>
                <a:srgbClr val="FFE373"/>
              </a:solidFill>
            </a:endParaRPr>
          </a:p>
          <a:p>
            <a:pPr lvl="1" fontAlgn="base"/>
            <a:endParaRPr lang="pt-PT" sz="2800" dirty="0"/>
          </a:p>
          <a:p>
            <a:pPr lvl="1">
              <a:buFontTx/>
              <a:buChar char="-"/>
            </a:pPr>
            <a:endParaRPr lang="en-GB" dirty="0"/>
          </a:p>
          <a:p>
            <a:pPr lvl="1">
              <a:buFontTx/>
              <a:buChar char="-"/>
            </a:pPr>
            <a:r>
              <a:rPr lang="en-GB" dirty="0" err="1"/>
              <a:t>Implementação</a:t>
            </a:r>
            <a:r>
              <a:rPr lang="en-GB" dirty="0"/>
              <a:t> Simples e </a:t>
            </a:r>
            <a:r>
              <a:rPr lang="en-GB" dirty="0" err="1"/>
              <a:t>Objectiva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Node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questão</a:t>
            </a:r>
            <a:r>
              <a:rPr lang="en-GB" dirty="0"/>
              <a:t> </a:t>
            </a:r>
            <a:r>
              <a:rPr lang="en-GB" dirty="0" err="1"/>
              <a:t>faz</a:t>
            </a:r>
            <a:r>
              <a:rPr lang="en-GB" dirty="0"/>
              <a:t> um UDP Broadcast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ficheiro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Node </a:t>
            </a:r>
            <a:r>
              <a:rPr lang="en-GB" dirty="0" err="1"/>
              <a:t>correspondente</a:t>
            </a:r>
            <a:r>
              <a:rPr lang="en-GB" dirty="0"/>
              <a:t> </a:t>
            </a:r>
            <a:r>
              <a:rPr lang="en-GB" dirty="0" err="1"/>
              <a:t>estabelece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ligação</a:t>
            </a:r>
            <a:r>
              <a:rPr lang="en-GB" dirty="0"/>
              <a:t> TCP </a:t>
            </a:r>
            <a:r>
              <a:rPr lang="en-GB" dirty="0" err="1"/>
              <a:t>Inversa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Se </a:t>
            </a:r>
            <a:r>
              <a:rPr lang="en-GB" dirty="0" err="1"/>
              <a:t>ninguém</a:t>
            </a:r>
            <a:r>
              <a:rPr lang="en-GB" dirty="0"/>
              <a:t> responder </a:t>
            </a:r>
            <a:r>
              <a:rPr lang="en-GB" dirty="0" err="1"/>
              <a:t>ao</a:t>
            </a:r>
            <a:r>
              <a:rPr lang="en-GB" dirty="0"/>
              <a:t> Broadcast, Node </a:t>
            </a:r>
            <a:r>
              <a:rPr lang="en-GB" dirty="0" err="1"/>
              <a:t>descarrega</a:t>
            </a:r>
            <a:r>
              <a:rPr lang="en-GB" dirty="0"/>
              <a:t> da net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913321F-700B-4AB3-A956-C3F9592E54D0}"/>
              </a:ext>
            </a:extLst>
          </p:cNvPr>
          <p:cNvGrpSpPr/>
          <p:nvPr/>
        </p:nvGrpSpPr>
        <p:grpSpPr>
          <a:xfrm>
            <a:off x="-2011680" y="-1566656"/>
            <a:ext cx="14689158" cy="15274832"/>
            <a:chOff x="-2011680" y="-1566656"/>
            <a:chExt cx="14689158" cy="1527483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EE6F4F1-03A9-4DC8-941A-AEB46077C9A8}"/>
                </a:ext>
              </a:extLst>
            </p:cNvPr>
            <p:cNvGrpSpPr/>
            <p:nvPr/>
          </p:nvGrpSpPr>
          <p:grpSpPr>
            <a:xfrm>
              <a:off x="-1463040" y="1353146"/>
              <a:ext cx="11378330" cy="7215151"/>
              <a:chOff x="-6070660" y="-2105460"/>
              <a:chExt cx="18648247" cy="12018091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15776A0E-6E1D-4DF2-AF24-68D07F7681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7" r="9126"/>
              <a:stretch/>
            </p:blipFill>
            <p:spPr>
              <a:xfrm>
                <a:off x="-385587" y="958788"/>
                <a:ext cx="12963174" cy="8953843"/>
              </a:xfrm>
              <a:prstGeom prst="rect">
                <a:avLst/>
              </a:prstGeom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2DD6E51-A34C-4263-94F5-24D87818CB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157" t="65777" r="179"/>
              <a:stretch/>
            </p:blipFill>
            <p:spPr>
              <a:xfrm>
                <a:off x="-6070660" y="-2105460"/>
                <a:ext cx="18648247" cy="3064248"/>
              </a:xfrm>
              <a:prstGeom prst="rect">
                <a:avLst/>
              </a:prstGeom>
            </p:spPr>
          </p:pic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4AE316C-C074-4D43-AEC6-15F4D132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58" t="65777" r="197"/>
            <a:stretch/>
          </p:blipFill>
          <p:spPr>
            <a:xfrm>
              <a:off x="-2011680" y="-486498"/>
              <a:ext cx="11926970" cy="1839644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A09AC41-E7B7-466B-ADD6-6162966E6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57" t="65777" r="-8331"/>
            <a:stretch/>
          </p:blipFill>
          <p:spPr>
            <a:xfrm rot="5400000">
              <a:off x="5688064" y="2660569"/>
              <a:ext cx="11216640" cy="27621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935BDF8-410C-4378-BFE1-C79C16247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" t="65777" r="-8330"/>
            <a:stretch/>
          </p:blipFill>
          <p:spPr>
            <a:xfrm rot="5400000">
              <a:off x="-4633049" y="7069388"/>
              <a:ext cx="10515386" cy="2762189"/>
            </a:xfrm>
            <a:prstGeom prst="rect">
              <a:avLst/>
            </a:prstGeom>
          </p:spPr>
        </p:pic>
      </p:grp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0FF371B-D4AB-4AF8-8D97-248D74AE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400" dirty="0">
                <a:solidFill>
                  <a:srgbClr val="FFE373"/>
                </a:solidFill>
              </a:rPr>
              <a:t>Desafio “Maior Série de Números numa Lista”</a:t>
            </a:r>
          </a:p>
          <a:p>
            <a:pPr lvl="1" fontAlgn="base"/>
            <a:endParaRPr lang="pt-PT" sz="2800" dirty="0"/>
          </a:p>
          <a:p>
            <a:pPr lvl="1">
              <a:buFontTx/>
              <a:buChar char="-"/>
            </a:pPr>
            <a:endParaRPr lang="en-GB" dirty="0"/>
          </a:p>
          <a:p>
            <a:pPr lvl="1">
              <a:buFontTx/>
              <a:buChar char="-"/>
            </a:pPr>
            <a:r>
              <a:rPr lang="en-GB" dirty="0" err="1"/>
              <a:t>Gerou</a:t>
            </a:r>
            <a:r>
              <a:rPr lang="en-GB" dirty="0"/>
              <a:t>-se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possibilidades</a:t>
            </a:r>
            <a:r>
              <a:rPr lang="en-GB" dirty="0"/>
              <a:t> para as </a:t>
            </a:r>
            <a:r>
              <a:rPr lang="en-GB" dirty="0" err="1"/>
              <a:t>sequências</a:t>
            </a:r>
            <a:r>
              <a:rPr lang="en-GB" dirty="0"/>
              <a:t> </a:t>
            </a:r>
            <a:r>
              <a:rPr lang="en-GB" dirty="0" err="1"/>
              <a:t>contínuas</a:t>
            </a:r>
            <a:r>
              <a:rPr lang="en-GB" dirty="0"/>
              <a:t>, </a:t>
            </a:r>
            <a:r>
              <a:rPr lang="en-GB" dirty="0" err="1"/>
              <a:t>tendo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conta</a:t>
            </a:r>
            <a:r>
              <a:rPr lang="en-GB" dirty="0"/>
              <a:t> o input do </a:t>
            </a:r>
            <a:r>
              <a:rPr lang="en-GB" dirty="0" err="1"/>
              <a:t>utilizador</a:t>
            </a:r>
            <a:r>
              <a:rPr lang="en-GB" dirty="0"/>
              <a:t>.</a:t>
            </a:r>
          </a:p>
          <a:p>
            <a:pPr lvl="1">
              <a:buFontTx/>
              <a:buChar char="-"/>
            </a:pPr>
            <a:endParaRPr lang="en-GB" dirty="0"/>
          </a:p>
          <a:p>
            <a:pPr lvl="1">
              <a:buFontTx/>
              <a:buChar char="-"/>
            </a:pPr>
            <a:r>
              <a:rPr lang="en-GB" dirty="0" err="1"/>
              <a:t>Escolheu</a:t>
            </a:r>
            <a:r>
              <a:rPr lang="en-GB" dirty="0"/>
              <a:t>-se a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sequência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,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houvesse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com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tamanho</a:t>
            </a:r>
            <a:r>
              <a:rPr lang="en-GB" dirty="0"/>
              <a:t> </a:t>
            </a:r>
            <a:r>
              <a:rPr lang="en-GB"/>
              <a:t>máximo, </a:t>
            </a:r>
            <a:r>
              <a:rPr lang="en-GB" dirty="0"/>
              <a:t>a </a:t>
            </a:r>
            <a:r>
              <a:rPr lang="en-GB" dirty="0" err="1"/>
              <a:t>primeira</a:t>
            </a:r>
            <a:r>
              <a:rPr lang="en-GB" dirty="0"/>
              <a:t> que se </a:t>
            </a:r>
            <a:r>
              <a:rPr lang="en-GB" dirty="0" err="1"/>
              <a:t>encontrasse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0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0978C-6914-4E9F-B4F9-0B2B742F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0CA837E-DC5F-4A05-86E4-326D00B1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84" t="77826"/>
          <a:stretch/>
        </p:blipFill>
        <p:spPr>
          <a:xfrm>
            <a:off x="-7695385" y="0"/>
            <a:ext cx="25013342" cy="6858000"/>
          </a:xfrm>
        </p:spPr>
      </p:pic>
    </p:spTree>
    <p:extLst>
      <p:ext uri="{BB962C8B-B14F-4D97-AF65-F5344CB8AC3E}">
        <p14:creationId xmlns:p14="http://schemas.microsoft.com/office/powerpoint/2010/main" val="302499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144</Words>
  <Application>Microsoft Office PowerPoint</Application>
  <PresentationFormat>Ecrã Panorâmico</PresentationFormat>
  <Paragraphs>26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Pitch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Considerações iniciais e Mini-Formação</dc:title>
  <dc:creator>Davide Morgado</dc:creator>
  <cp:lastModifiedBy> </cp:lastModifiedBy>
  <cp:revision>17</cp:revision>
  <dcterms:created xsi:type="dcterms:W3CDTF">2019-03-09T13:57:26Z</dcterms:created>
  <dcterms:modified xsi:type="dcterms:W3CDTF">2019-03-10T15:32:29Z</dcterms:modified>
</cp:coreProperties>
</file>