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610" r:id="rId2"/>
    <p:sldId id="606" r:id="rId3"/>
    <p:sldId id="612" r:id="rId4"/>
    <p:sldId id="337" r:id="rId5"/>
  </p:sldIdLst>
  <p:sldSz cx="9144000" cy="6858000" type="screen4x3"/>
  <p:notesSz cx="6742113" cy="9906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8000"/>
    <a:srgbClr val="FF0000"/>
    <a:srgbClr val="EAEAEA"/>
    <a:srgbClr val="99FFCC"/>
    <a:srgbClr val="CC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711" autoAdjust="0"/>
  </p:normalViewPr>
  <p:slideViewPr>
    <p:cSldViewPr>
      <p:cViewPr varScale="1">
        <p:scale>
          <a:sx n="68" d="100"/>
          <a:sy n="68" d="100"/>
        </p:scale>
        <p:origin x="1224" y="2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68" y="-60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0FC630-EE7A-4249-8FEC-FE284172026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50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Faça clique para editar o estilo do título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815A937-1F84-4FD2-96D4-082488B68BC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1D429-BEE5-4056-84AF-6D53B490813C}" type="slidenum">
              <a:rPr lang="pt-PT" altLang="en-US" sz="1200"/>
              <a:pPr/>
              <a:t>2</a:t>
            </a:fld>
            <a:endParaRPr lang="pt-PT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3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1D429-BEE5-4056-84AF-6D53B490813C}" type="slidenum">
              <a:rPr lang="pt-PT" altLang="en-US" sz="1200"/>
              <a:pPr/>
              <a:t>3</a:t>
            </a:fld>
            <a:endParaRPr lang="pt-PT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092D1E-BBE0-4E8B-8989-52132EF78CDE}" type="slidenum">
              <a:rPr lang="pt-PT" altLang="en-US" sz="1200"/>
              <a:pPr/>
              <a:t>4</a:t>
            </a:fld>
            <a:endParaRPr lang="pt-PT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EB3D1-FF44-4812-8B88-C6A6CB5EF3A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4221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E7884-5590-4160-A9B1-729E0B53D6C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960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5973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3604-CFB2-405F-9291-EB5BD977490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7203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04800" y="1295400"/>
            <a:ext cx="8153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807CE-FD84-4C5E-A5D0-3A95A9655E9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856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1F13-E127-4D0D-A3DB-4B3E699A7E6D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1243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9ABC5-AA76-427B-A6FD-07D60906F892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832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954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65AE8-CAEA-405A-93C6-FB742FEE1EC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544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683B5-5483-4D5B-AB8A-8E19D80852D8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5672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E2CA2-B65B-4A78-9E23-BADAE2F1AA0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43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743E8-01A0-47E1-B51F-C6E94FC7FE5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523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09AF-68FB-4AE7-8BCF-2D60F322C17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294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4D37F-F8B0-41E3-A318-043D6956A67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2473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-1"/>
            <a:ext cx="9144000" cy="246063"/>
          </a:xfrm>
          <a:prstGeom prst="rect">
            <a:avLst/>
          </a:prstGeom>
          <a:solidFill>
            <a:srgbClr val="00800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1"/>
            <a:r>
              <a:rPr lang="pt-PT" altLang="en-US"/>
              <a:t>sdaf</a:t>
            </a:r>
          </a:p>
          <a:p>
            <a:pPr lvl="1"/>
            <a:r>
              <a:rPr lang="pt-PT" altLang="en-US"/>
              <a:t>dsaf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Aspectos Profissionais e Sociais da Engenharia Informática    |||   Professional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and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Social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Aspects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of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Informatics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Engineering</a:t>
            </a:r>
            <a:endParaRPr lang="pt-PT" altLang="en-US" sz="10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0" y="6643688"/>
            <a:ext cx="9144000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1" dirty="0">
                <a:solidFill>
                  <a:srgbClr val="FFFFFF"/>
                </a:solidFill>
                <a:latin typeface="Verdana" pitchFamily="34" charset="0"/>
              </a:rPr>
              <a:t>Manuel de Oliveira Duarte, duarte@ua.pt , Universidade de Aveiro</a:t>
            </a:r>
            <a:endParaRPr lang="pt-PT" sz="8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657975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83C11C-C374-4DC9-8ECE-F71361C1FA8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w"/>
        <a:defRPr sz="2400"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FFFFF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.ua.pt/mod/resource/view.php?id=34249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stream.com/articles/what-is-google-adwor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aP__YTSv5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104E-FA6E-4A56-9480-2C0E2F7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91" y="4785171"/>
            <a:ext cx="8229600" cy="1138138"/>
          </a:xfrm>
        </p:spPr>
        <p:txBody>
          <a:bodyPr/>
          <a:lstStyle/>
          <a:p>
            <a:r>
              <a:rPr lang="pt-PT" sz="2000" b="1" dirty="0">
                <a:solidFill>
                  <a:srgbClr val="000000"/>
                </a:solidFill>
              </a:rPr>
              <a:t>Aspectos Profissionais e Sociais da Engenharia Informática </a:t>
            </a:r>
            <a:br>
              <a:rPr lang="pt-PT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Professional and Social Aspects of Informatics Engineering</a:t>
            </a:r>
            <a:endParaRPr lang="pt-PT" sz="20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90F0-0F2C-49B3-A342-5EAFAE45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988840"/>
            <a:ext cx="8153400" cy="909538"/>
          </a:xfrm>
        </p:spPr>
        <p:txBody>
          <a:bodyPr/>
          <a:lstStyle/>
          <a:p>
            <a:pPr marL="0" indent="0" algn="ctr">
              <a:buNone/>
            </a:pPr>
            <a:r>
              <a:rPr lang="pt-PT" altLang="en-US" sz="28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8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20190221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E91D-BD87-43D8-8B2B-67A0B59AB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D1F13-E127-4D0D-A3DB-4B3E699A7E6D}" type="slidenum">
              <a:rPr lang="pt-PT" altLang="pt-PT" smtClean="0"/>
              <a:pPr>
                <a:defRPr/>
              </a:pPr>
              <a:t>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240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69648-A691-4393-8D76-CD165212B544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575239" cy="5184576"/>
          </a:xfrm>
        </p:spPr>
        <p:txBody>
          <a:bodyPr/>
          <a:lstStyle/>
          <a:p>
            <a:pPr lvl="1">
              <a:spcAft>
                <a:spcPts val="30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Further details about Assignment_1: 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Anatomy of a Web Connection: A Brief Analysis</a:t>
            </a:r>
          </a:p>
          <a:p>
            <a:pPr marL="91440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Description: </a:t>
            </a:r>
          </a:p>
          <a:p>
            <a:pPr marL="91440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40386-APSEI &gt; Assignments &gt; Assignment_1: Anatomy of a Web Connection: A Brief Analysis</a:t>
            </a:r>
          </a:p>
          <a:p>
            <a:pPr marL="914400" lvl="2" indent="0">
              <a:spcAft>
                <a:spcPts val="300"/>
              </a:spcAft>
              <a:buNone/>
            </a:pP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Submission Process: Via Moodle</a:t>
            </a:r>
          </a:p>
          <a:p>
            <a:pPr marL="914400" lvl="2" indent="0">
              <a:spcAft>
                <a:spcPts val="300"/>
              </a:spcAft>
              <a:buNone/>
            </a:pP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What do you have to submit: A written report (no more that 10 pages, please...)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Important note: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Use the provided template (40386-APSEI &gt; General Information &gt; Templates) and give the following name to your file:      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########_assign1_APSEI_1819&gt;, where ######## is your </a:t>
            </a:r>
            <a:r>
              <a:rPr lang="en-US" altLang="en-US" sz="1200" i="1" dirty="0" err="1">
                <a:solidFill>
                  <a:srgbClr val="000000"/>
                </a:solidFill>
                <a:latin typeface="Arial" panose="020B0604020202020204" pitchFamily="34" charset="0"/>
              </a:rPr>
              <a:t>mechanographic</a:t>
            </a: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 number at UA.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Deadline: 23h59, 25</a:t>
            </a:r>
            <a:r>
              <a:rPr lang="en-US" altLang="en-US" sz="12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  February 2019.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  <a:buFontTx/>
              <a:buChar char="•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Support document to Assignment_1: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See: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https://elearning.ua.pt/mod/resource/view.php?id=342493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Note: This is a support document to Assignment_1. It is not intended as " the correct manner" of doing Assignment_1 but rather as a piece of information to help you.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In a large extent it is based on a selection of students papers on similar assignments proposed in the past.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You are free to use its contents provided that you acknowledge the source.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However you are expected to cover other aspects that you consider as relevant and which are not covered in this document.</a:t>
            </a:r>
          </a:p>
          <a:p>
            <a:pPr marL="857250" lvl="2" indent="0">
              <a:spcAft>
                <a:spcPts val="300"/>
              </a:spcAft>
              <a:buNone/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57250" lvl="2" indent="0">
              <a:spcAft>
                <a:spcPts val="300"/>
              </a:spcAft>
              <a:buNone/>
            </a:pP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1C752452-6A46-4F8A-9B70-E0DE42E0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672"/>
            <a:ext cx="7772400" cy="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20190221 (1)</a:t>
            </a:r>
            <a:b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pt-PT" altLang="en-US" sz="2400" b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69648-A691-4393-8D76-CD165212B544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568952" cy="5112990"/>
          </a:xfrm>
        </p:spPr>
        <p:txBody>
          <a:bodyPr/>
          <a:lstStyle/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Visited links… and some others that were not visited but provide useful information about the discussed topics: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https://pt.wikipedia.org/wiki/Marconi_Comunica%C3%A7%C3%B5es_Internacionais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https://en.wikipedia.org/wiki/Guglielmo_Marconi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https://ccm.net/contents/802-introduction-to-wi-fi-802-11-or-wifi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https://www.worten.pt/componentes-de-pc-e-redes/redes/repetidores-de-sinal-wifi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https://en.wikipedia.org/wiki/RJ45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https://en.wikipedia.org/wiki/Submarine_communications_cable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https://www.telegeography.com/?__hstc=196094579.3fcb582116f7f3fbcf5b5d08bfdd02d8.1550745544746.1550745544746.1551005535294.2&amp;__hssc=196094579.1.1551005535294&amp;__hsfp=4145169426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https://www.submarinecablemap.com/#/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hlinkClick r:id="rId3"/>
            </a:endParaRPr>
          </a:p>
          <a:p>
            <a:pPr marL="342900" lvl="2" indent="-342900">
              <a:spcAft>
                <a:spcPts val="30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…and this was not visited, and you might say that it has nothing to do with the course… but I strongly recommend that you visit. </a:t>
            </a:r>
          </a:p>
          <a:p>
            <a:pPr marL="0" lvl="2" indent="0">
              <a:spcAft>
                <a:spcPts val="3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   Its is good for you!...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https://www.youtube.com/watch?v=CaP__YTSv58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Aft>
                <a:spcPts val="300"/>
              </a:spcAft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Aft>
                <a:spcPts val="300"/>
              </a:spcAft>
              <a:buFontTx/>
              <a:buNone/>
            </a:pPr>
            <a:endParaRPr lang="en-US" altLang="en-US" sz="12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6324744"/>
            <a:ext cx="6192688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note: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(20190221)</a:t>
            </a:r>
          </a:p>
        </p:txBody>
      </p:sp>
      <p:sp>
        <p:nvSpPr>
          <p:cNvPr id="8" name="Rectangle 1026">
            <a:extLst>
              <a:ext uri="{FF2B5EF4-FFF2-40B4-BE49-F238E27FC236}">
                <a16:creationId xmlns:a16="http://schemas.microsoft.com/office/drawing/2014/main" id="{FB244A2A-F6E3-4C5D-978F-47948CB35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672"/>
            <a:ext cx="7772400" cy="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20190221 (2)</a:t>
            </a:r>
            <a:b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pt-PT" altLang="en-US" sz="2400" b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1F85E-14CC-46F1-B0B4-0FE2B5D8E6CD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338513" y="2330450"/>
            <a:ext cx="3477234" cy="28315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9600" dirty="0" err="1">
                <a:solidFill>
                  <a:srgbClr val="000000"/>
                </a:solidFill>
                <a:latin typeface="+mj-lt"/>
              </a:rPr>
              <a:t>End</a:t>
            </a:r>
            <a:r>
              <a:rPr lang="pt-PT" sz="9600" dirty="0">
                <a:solidFill>
                  <a:srgbClr val="000000"/>
                </a:solidFill>
                <a:latin typeface="+mj-lt"/>
              </a:rPr>
              <a:t>...</a:t>
            </a:r>
            <a:endParaRPr lang="pt-PT" sz="18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pt-PT" sz="1800" dirty="0">
                <a:solidFill>
                  <a:srgbClr val="000000"/>
                </a:solidFill>
                <a:latin typeface="+mj-lt"/>
              </a:rPr>
              <a:t>…for </a:t>
            </a:r>
            <a:r>
              <a:rPr lang="pt-PT" sz="1800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pt-PT" sz="1800" dirty="0">
                <a:solidFill>
                  <a:srgbClr val="000000"/>
                </a:solidFill>
                <a:latin typeface="+mj-lt"/>
              </a:rPr>
              <a:t> time </a:t>
            </a:r>
            <a:r>
              <a:rPr lang="pt-PT" sz="1800" dirty="0" err="1">
                <a:solidFill>
                  <a:srgbClr val="000000"/>
                </a:solidFill>
                <a:latin typeface="+mj-lt"/>
              </a:rPr>
              <a:t>being</a:t>
            </a:r>
            <a:r>
              <a:rPr lang="pt-PT" sz="1800" dirty="0">
                <a:solidFill>
                  <a:srgbClr val="000000"/>
                </a:solidFill>
                <a:latin typeface="+mj-lt"/>
              </a:rPr>
              <a:t>.</a:t>
            </a:r>
            <a:endParaRPr lang="pt-PT" sz="96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pt-PT" dirty="0">
              <a:solidFill>
                <a:schemeClr val="tx2"/>
              </a:solidFill>
              <a:latin typeface="+mj-lt"/>
            </a:endParaRPr>
          </a:p>
          <a:p>
            <a:pPr>
              <a:defRPr/>
            </a:pPr>
            <a:r>
              <a:rPr lang="pt-PT" sz="4000" b="1" dirty="0">
                <a:solidFill>
                  <a:srgbClr val="FF0000"/>
                </a:solidFill>
                <a:latin typeface="+mj-lt"/>
              </a:rPr>
              <a:t>duarte@ua.pt</a:t>
            </a:r>
            <a:endParaRPr lang="en-GB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lk_evora_1">
  <a:themeElements>
    <a:clrScheme name="">
      <a:dk1>
        <a:srgbClr val="3399FF"/>
      </a:dk1>
      <a:lt1>
        <a:srgbClr val="FFFFFF"/>
      </a:lt1>
      <a:dk2>
        <a:srgbClr val="000099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2A82DA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bilk_evora_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>
                <a:gamma/>
                <a:shade val="69804"/>
                <a:invGamma/>
              </a:srgbClr>
            </a:gs>
            <a:gs pos="50000">
              <a:srgbClr val="FF3300"/>
            </a:gs>
            <a:gs pos="100000">
              <a:srgbClr val="FF3300">
                <a:gamma/>
                <a:shade val="69804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>
                <a:gamma/>
                <a:shade val="69804"/>
                <a:invGamma/>
              </a:srgbClr>
            </a:gs>
            <a:gs pos="50000">
              <a:srgbClr val="FF3300"/>
            </a:gs>
            <a:gs pos="100000">
              <a:srgbClr val="FF3300">
                <a:gamma/>
                <a:shade val="69804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lk_evora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lk_evora_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C:\Os meus documentos\D.C.A\AULAS 1998_99\N.T.C\Telemática\Slides\slides volume 1.ppt</Template>
  <TotalTime>29253</TotalTime>
  <Words>477</Words>
  <Application>Microsoft Office PowerPoint</Application>
  <PresentationFormat>On-screen Show (4:3)</PresentationFormat>
  <Paragraphs>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Monotype Sorts</vt:lpstr>
      <vt:lpstr>Times New Roman</vt:lpstr>
      <vt:lpstr>Verdana</vt:lpstr>
      <vt:lpstr>bilk_evora_1</vt:lpstr>
      <vt:lpstr>Aspectos Profissionais e Sociais da Engenharia Informática  Professional and Social Aspects of Informatics Engineering</vt:lpstr>
      <vt:lpstr>PowerPoint Presentation</vt:lpstr>
      <vt:lpstr>PowerPoint Presentation</vt:lpstr>
      <vt:lpstr>PowerPoint Presentation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Telemática nas Organizações e na Sociedade</dc:title>
  <dc:creator>A.Manuel de Oliveira Duarte</dc:creator>
  <cp:lastModifiedBy>manuel duarte</cp:lastModifiedBy>
  <cp:revision>568</cp:revision>
  <cp:lastPrinted>2001-02-16T09:37:59Z</cp:lastPrinted>
  <dcterms:created xsi:type="dcterms:W3CDTF">2000-01-22T13:41:12Z</dcterms:created>
  <dcterms:modified xsi:type="dcterms:W3CDTF">2019-02-25T01:04:53Z</dcterms:modified>
</cp:coreProperties>
</file>